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7"/>
  </p:notesMasterIdLst>
  <p:sldIdLst>
    <p:sldId id="256" r:id="rId5"/>
    <p:sldId id="257" r:id="rId6"/>
    <p:sldId id="259" r:id="rId7"/>
    <p:sldId id="258" r:id="rId8"/>
    <p:sldId id="265" r:id="rId9"/>
    <p:sldId id="260" r:id="rId10"/>
    <p:sldId id="262" r:id="rId11"/>
    <p:sldId id="266" r:id="rId12"/>
    <p:sldId id="267" r:id="rId13"/>
    <p:sldId id="269" r:id="rId14"/>
    <p:sldId id="268" r:id="rId15"/>
    <p:sldId id="263" r:id="rId16"/>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CBDC0"/>
    <a:srgbClr val="BABABC"/>
    <a:srgbClr val="808285"/>
    <a:srgbClr val="007A37"/>
    <a:srgbClr val="00B05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6" d="100"/>
          <a:sy n="106" d="100"/>
        </p:scale>
        <p:origin x="74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和田 駿" userId="b7c5d0f0-91f7-4847-8a2d-cbd00b566780" providerId="ADAL" clId="{E350F0CD-8EF2-47C9-952F-7FD2DB710568}"/>
    <pc:docChg chg="modSld">
      <pc:chgData name="和田 駿" userId="b7c5d0f0-91f7-4847-8a2d-cbd00b566780" providerId="ADAL" clId="{E350F0CD-8EF2-47C9-952F-7FD2DB710568}" dt="2024-06-20T00:32:41.536" v="22" actId="20577"/>
      <pc:docMkLst>
        <pc:docMk/>
      </pc:docMkLst>
      <pc:sldChg chg="modSp mod">
        <pc:chgData name="和田 駿" userId="b7c5d0f0-91f7-4847-8a2d-cbd00b566780" providerId="ADAL" clId="{E350F0CD-8EF2-47C9-952F-7FD2DB710568}" dt="2024-06-20T00:32:26.272" v="13" actId="20577"/>
        <pc:sldMkLst>
          <pc:docMk/>
          <pc:sldMk cId="2538067268" sldId="256"/>
        </pc:sldMkLst>
        <pc:spChg chg="mod">
          <ac:chgData name="和田 駿" userId="b7c5d0f0-91f7-4847-8a2d-cbd00b566780" providerId="ADAL" clId="{E350F0CD-8EF2-47C9-952F-7FD2DB710568}" dt="2024-06-20T00:32:26.272" v="13" actId="20577"/>
          <ac:spMkLst>
            <pc:docMk/>
            <pc:sldMk cId="2538067268" sldId="256"/>
            <ac:spMk id="2" creationId="{5EEFEF8F-DED4-448F-B091-17315251CB8A}"/>
          </ac:spMkLst>
        </pc:spChg>
      </pc:sldChg>
      <pc:sldChg chg="modSp mod">
        <pc:chgData name="和田 駿" userId="b7c5d0f0-91f7-4847-8a2d-cbd00b566780" providerId="ADAL" clId="{E350F0CD-8EF2-47C9-952F-7FD2DB710568}" dt="2024-06-20T00:32:41.536" v="22" actId="20577"/>
        <pc:sldMkLst>
          <pc:docMk/>
          <pc:sldMk cId="1845091570" sldId="257"/>
        </pc:sldMkLst>
        <pc:spChg chg="mod">
          <ac:chgData name="和田 駿" userId="b7c5d0f0-91f7-4847-8a2d-cbd00b566780" providerId="ADAL" clId="{E350F0CD-8EF2-47C9-952F-7FD2DB710568}" dt="2024-06-20T00:32:41.536" v="22" actId="20577"/>
          <ac:spMkLst>
            <pc:docMk/>
            <pc:sldMk cId="1845091570" sldId="257"/>
            <ac:spMk id="3" creationId="{47B0656C-59A7-4793-8F87-1CB92FC58528}"/>
          </ac:spMkLst>
        </pc:spChg>
      </pc:sldChg>
    </pc:docChg>
  </pc:docChgLst>
  <pc:docChgLst>
    <pc:chgData name="佐瀬 穂高" userId="334854da-4d34-4b40-b468-954fdc8e5ef5" providerId="ADAL" clId="{76AA02EB-EBA1-4327-971D-C7234568759B}"/>
    <pc:docChg chg="undo custSel modSld">
      <pc:chgData name="佐瀬 穂高" userId="334854da-4d34-4b40-b468-954fdc8e5ef5" providerId="ADAL" clId="{76AA02EB-EBA1-4327-971D-C7234568759B}" dt="2024-06-19T06:29:57.381" v="794" actId="20577"/>
      <pc:docMkLst>
        <pc:docMk/>
      </pc:docMkLst>
      <pc:sldChg chg="modSp mod">
        <pc:chgData name="佐瀬 穂高" userId="334854da-4d34-4b40-b468-954fdc8e5ef5" providerId="ADAL" clId="{76AA02EB-EBA1-4327-971D-C7234568759B}" dt="2024-06-19T06:02:56.848" v="8" actId="20577"/>
        <pc:sldMkLst>
          <pc:docMk/>
          <pc:sldMk cId="2538067268" sldId="256"/>
        </pc:sldMkLst>
        <pc:spChg chg="mod">
          <ac:chgData name="佐瀬 穂高" userId="334854da-4d34-4b40-b468-954fdc8e5ef5" providerId="ADAL" clId="{76AA02EB-EBA1-4327-971D-C7234568759B}" dt="2024-06-19T06:02:56.848" v="8" actId="20577"/>
          <ac:spMkLst>
            <pc:docMk/>
            <pc:sldMk cId="2538067268" sldId="256"/>
            <ac:spMk id="3" creationId="{EF4661A2-4B23-4DC0-B205-CCA8E9366B42}"/>
          </ac:spMkLst>
        </pc:spChg>
      </pc:sldChg>
      <pc:sldChg chg="modSp mod">
        <pc:chgData name="佐瀬 穂高" userId="334854da-4d34-4b40-b468-954fdc8e5ef5" providerId="ADAL" clId="{76AA02EB-EBA1-4327-971D-C7234568759B}" dt="2024-06-19T06:06:13.938" v="253" actId="20577"/>
        <pc:sldMkLst>
          <pc:docMk/>
          <pc:sldMk cId="2290642687" sldId="259"/>
        </pc:sldMkLst>
        <pc:spChg chg="mod">
          <ac:chgData name="佐瀬 穂高" userId="334854da-4d34-4b40-b468-954fdc8e5ef5" providerId="ADAL" clId="{76AA02EB-EBA1-4327-971D-C7234568759B}" dt="2024-06-19T06:06:13.938" v="253" actId="20577"/>
          <ac:spMkLst>
            <pc:docMk/>
            <pc:sldMk cId="2290642687" sldId="259"/>
            <ac:spMk id="3" creationId="{DF20ACC7-6796-4C6D-97E1-E6C76B807648}"/>
          </ac:spMkLst>
        </pc:spChg>
      </pc:sldChg>
      <pc:sldChg chg="modSp mod">
        <pc:chgData name="佐瀬 穂高" userId="334854da-4d34-4b40-b468-954fdc8e5ef5" providerId="ADAL" clId="{76AA02EB-EBA1-4327-971D-C7234568759B}" dt="2024-06-19T06:29:57.381" v="794" actId="20577"/>
        <pc:sldMkLst>
          <pc:docMk/>
          <pc:sldMk cId="3056508103" sldId="260"/>
        </pc:sldMkLst>
        <pc:spChg chg="mod">
          <ac:chgData name="佐瀬 穂高" userId="334854da-4d34-4b40-b468-954fdc8e5ef5" providerId="ADAL" clId="{76AA02EB-EBA1-4327-971D-C7234568759B}" dt="2024-06-19T06:29:57.381" v="794" actId="20577"/>
          <ac:spMkLst>
            <pc:docMk/>
            <pc:sldMk cId="3056508103" sldId="260"/>
            <ac:spMk id="3" creationId="{DF20ACC7-6796-4C6D-97E1-E6C76B807648}"/>
          </ac:spMkLst>
        </pc:spChg>
      </pc:sldChg>
      <pc:sldChg chg="modSp mod">
        <pc:chgData name="佐瀬 穂高" userId="334854da-4d34-4b40-b468-954fdc8e5ef5" providerId="ADAL" clId="{76AA02EB-EBA1-4327-971D-C7234568759B}" dt="2024-06-19T06:20:43.393" v="781" actId="115"/>
        <pc:sldMkLst>
          <pc:docMk/>
          <pc:sldMk cId="2190860735" sldId="262"/>
        </pc:sldMkLst>
        <pc:spChg chg="mod">
          <ac:chgData name="佐瀬 穂高" userId="334854da-4d34-4b40-b468-954fdc8e5ef5" providerId="ADAL" clId="{76AA02EB-EBA1-4327-971D-C7234568759B}" dt="2024-06-19T06:20:43.393" v="781" actId="115"/>
          <ac:spMkLst>
            <pc:docMk/>
            <pc:sldMk cId="2190860735" sldId="262"/>
            <ac:spMk id="3" creationId="{DF20ACC7-6796-4C6D-97E1-E6C76B807648}"/>
          </ac:spMkLst>
        </pc:spChg>
      </pc:sldChg>
      <pc:sldChg chg="modSp mod">
        <pc:chgData name="佐瀬 穂高" userId="334854da-4d34-4b40-b468-954fdc8e5ef5" providerId="ADAL" clId="{76AA02EB-EBA1-4327-971D-C7234568759B}" dt="2024-06-19T06:24:28.022" v="790" actId="20577"/>
        <pc:sldMkLst>
          <pc:docMk/>
          <pc:sldMk cId="2269250051" sldId="268"/>
        </pc:sldMkLst>
        <pc:spChg chg="mod">
          <ac:chgData name="佐瀬 穂高" userId="334854da-4d34-4b40-b468-954fdc8e5ef5" providerId="ADAL" clId="{76AA02EB-EBA1-4327-971D-C7234568759B}" dt="2024-06-19T06:24:28.022" v="790" actId="20577"/>
          <ac:spMkLst>
            <pc:docMk/>
            <pc:sldMk cId="2269250051" sldId="268"/>
            <ac:spMk id="3" creationId="{DF20ACC7-6796-4C6D-97E1-E6C76B807648}"/>
          </ac:spMkLst>
        </pc:spChg>
      </pc:sldChg>
    </pc:docChg>
  </pc:docChgLst>
  <pc:docChgLst>
    <pc:chgData name="山村 卓則" userId="S::takanori.yamamura@nttedt.co.jp::bee663de-45d7-41cd-a325-d515a41eb6d0" providerId="AD" clId="Web-{1D0667A7-1D80-B2C7-3C45-490F96D643D9}"/>
    <pc:docChg chg="modSld">
      <pc:chgData name="山村 卓則" userId="S::takanori.yamamura@nttedt.co.jp::bee663de-45d7-41cd-a325-d515a41eb6d0" providerId="AD" clId="Web-{1D0667A7-1D80-B2C7-3C45-490F96D643D9}" dt="2021-10-13T04:36:29.609" v="0" actId="20577"/>
      <pc:docMkLst>
        <pc:docMk/>
      </pc:docMkLst>
      <pc:sldChg chg="modSp">
        <pc:chgData name="山村 卓則" userId="S::takanori.yamamura@nttedt.co.jp::bee663de-45d7-41cd-a325-d515a41eb6d0" providerId="AD" clId="Web-{1D0667A7-1D80-B2C7-3C45-490F96D643D9}" dt="2021-10-13T04:36:29.609" v="0" actId="20577"/>
        <pc:sldMkLst>
          <pc:docMk/>
          <pc:sldMk cId="1845091570" sldId="257"/>
        </pc:sldMkLst>
        <pc:spChg chg="mod">
          <ac:chgData name="山村 卓則" userId="S::takanori.yamamura@nttedt.co.jp::bee663de-45d7-41cd-a325-d515a41eb6d0" providerId="AD" clId="Web-{1D0667A7-1D80-B2C7-3C45-490F96D643D9}" dt="2021-10-13T04:36:29.609" v="0" actId="20577"/>
          <ac:spMkLst>
            <pc:docMk/>
            <pc:sldMk cId="1845091570" sldId="257"/>
            <ac:spMk id="3" creationId="{47B0656C-59A7-4793-8F87-1CB92FC58528}"/>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0BDCD1D-E5D2-4903-A5AE-88ABDD69E64E}" type="datetimeFigureOut">
              <a:rPr kumimoji="1" lang="ja-JP" altLang="en-US" smtClean="0"/>
              <a:t>2024/6/20</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BF14FA-B87D-4E93-A7B1-9DEF0C70FF2B}" type="slidenum">
              <a:rPr kumimoji="1" lang="ja-JP" altLang="en-US" smtClean="0"/>
              <a:t>‹#›</a:t>
            </a:fld>
            <a:endParaRPr kumimoji="1" lang="ja-JP" altLang="en-US"/>
          </a:p>
        </p:txBody>
      </p:sp>
    </p:spTree>
    <p:extLst>
      <p:ext uri="{BB962C8B-B14F-4D97-AF65-F5344CB8AC3E}">
        <p14:creationId xmlns:p14="http://schemas.microsoft.com/office/powerpoint/2010/main" val="10962178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F92145A-FA5C-4F6B-844F-B4891EE86944}"/>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747BF622-7F5F-47EA-9000-291F500B4BB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4F972017-5103-450D-8502-C14BBCA8889E}"/>
              </a:ext>
            </a:extLst>
          </p:cNvPr>
          <p:cNvSpPr>
            <a:spLocks noGrp="1"/>
          </p:cNvSpPr>
          <p:nvPr>
            <p:ph type="dt" sz="half" idx="10"/>
          </p:nvPr>
        </p:nvSpPr>
        <p:spPr/>
        <p:txBody>
          <a:bodyPr/>
          <a:lstStyle/>
          <a:p>
            <a:fld id="{FD1BE621-E1D8-45A2-956A-940FA9C9F160}" type="datetime1">
              <a:rPr kumimoji="1" lang="ja-JP" altLang="en-US" smtClean="0"/>
              <a:t>2024/6/20</a:t>
            </a:fld>
            <a:endParaRPr kumimoji="1" lang="ja-JP" altLang="en-US"/>
          </a:p>
        </p:txBody>
      </p:sp>
      <p:sp>
        <p:nvSpPr>
          <p:cNvPr id="5" name="フッター プレースホルダー 4">
            <a:extLst>
              <a:ext uri="{FF2B5EF4-FFF2-40B4-BE49-F238E27FC236}">
                <a16:creationId xmlns:a16="http://schemas.microsoft.com/office/drawing/2014/main" id="{E84D0035-DE2A-4CF5-A4CA-83872BFBFC91}"/>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E3D1FD0-3DA1-462E-83D2-7E3E00767443}"/>
              </a:ext>
            </a:extLst>
          </p:cNvPr>
          <p:cNvSpPr>
            <a:spLocks noGrp="1"/>
          </p:cNvSpPr>
          <p:nvPr>
            <p:ph type="sldNum" sz="quarter" idx="12"/>
          </p:nvPr>
        </p:nvSpPr>
        <p:spPr/>
        <p:txBody>
          <a:bodyPr/>
          <a:lstStyle/>
          <a:p>
            <a:fld id="{F5C00353-6647-4052-9A1A-0D40AA9664E7}" type="slidenum">
              <a:rPr kumimoji="1" lang="ja-JP" altLang="en-US" smtClean="0"/>
              <a:t>‹#›</a:t>
            </a:fld>
            <a:endParaRPr kumimoji="1" lang="ja-JP" altLang="en-US"/>
          </a:p>
        </p:txBody>
      </p:sp>
    </p:spTree>
    <p:extLst>
      <p:ext uri="{BB962C8B-B14F-4D97-AF65-F5344CB8AC3E}">
        <p14:creationId xmlns:p14="http://schemas.microsoft.com/office/powerpoint/2010/main" val="41392163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EC8E122-F556-4C9D-9F11-A56817674C6B}"/>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4B078C7C-997C-45C0-9E40-FB906BECC35E}"/>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C5D7DDD-F70C-4A88-A0AE-F21462BD9A4B}"/>
              </a:ext>
            </a:extLst>
          </p:cNvPr>
          <p:cNvSpPr>
            <a:spLocks noGrp="1"/>
          </p:cNvSpPr>
          <p:nvPr>
            <p:ph type="dt" sz="half" idx="10"/>
          </p:nvPr>
        </p:nvSpPr>
        <p:spPr/>
        <p:txBody>
          <a:bodyPr/>
          <a:lstStyle/>
          <a:p>
            <a:fld id="{0FF44275-24B5-4B24-87D6-302A8415D12F}" type="datetime1">
              <a:rPr kumimoji="1" lang="ja-JP" altLang="en-US" smtClean="0"/>
              <a:t>2024/6/20</a:t>
            </a:fld>
            <a:endParaRPr kumimoji="1" lang="ja-JP" altLang="en-US"/>
          </a:p>
        </p:txBody>
      </p:sp>
      <p:sp>
        <p:nvSpPr>
          <p:cNvPr id="5" name="フッター プレースホルダー 4">
            <a:extLst>
              <a:ext uri="{FF2B5EF4-FFF2-40B4-BE49-F238E27FC236}">
                <a16:creationId xmlns:a16="http://schemas.microsoft.com/office/drawing/2014/main" id="{342F194C-F241-4263-9471-87037CCAE073}"/>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17D4EB4-4918-43E1-BCB0-114F7DC3F328}"/>
              </a:ext>
            </a:extLst>
          </p:cNvPr>
          <p:cNvSpPr>
            <a:spLocks noGrp="1"/>
          </p:cNvSpPr>
          <p:nvPr>
            <p:ph type="sldNum" sz="quarter" idx="12"/>
          </p:nvPr>
        </p:nvSpPr>
        <p:spPr/>
        <p:txBody>
          <a:bodyPr/>
          <a:lstStyle/>
          <a:p>
            <a:fld id="{F5C00353-6647-4052-9A1A-0D40AA9664E7}" type="slidenum">
              <a:rPr kumimoji="1" lang="ja-JP" altLang="en-US" smtClean="0"/>
              <a:t>‹#›</a:t>
            </a:fld>
            <a:endParaRPr kumimoji="1" lang="ja-JP" altLang="en-US"/>
          </a:p>
        </p:txBody>
      </p:sp>
    </p:spTree>
    <p:extLst>
      <p:ext uri="{BB962C8B-B14F-4D97-AF65-F5344CB8AC3E}">
        <p14:creationId xmlns:p14="http://schemas.microsoft.com/office/powerpoint/2010/main" val="33667885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D451E295-FA8B-4A40-8267-80AB23C0B454}"/>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E070BABB-9AD9-4B52-B1DA-4CA1CAB223F4}"/>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ED309B7-31B9-40EC-BC5D-F16AC37B54A9}"/>
              </a:ext>
            </a:extLst>
          </p:cNvPr>
          <p:cNvSpPr>
            <a:spLocks noGrp="1"/>
          </p:cNvSpPr>
          <p:nvPr>
            <p:ph type="dt" sz="half" idx="10"/>
          </p:nvPr>
        </p:nvSpPr>
        <p:spPr/>
        <p:txBody>
          <a:bodyPr/>
          <a:lstStyle/>
          <a:p>
            <a:fld id="{58BD8B96-8D00-4C5F-9068-987ABDA19F30}" type="datetime1">
              <a:rPr kumimoji="1" lang="ja-JP" altLang="en-US" smtClean="0"/>
              <a:t>2024/6/20</a:t>
            </a:fld>
            <a:endParaRPr kumimoji="1" lang="ja-JP" altLang="en-US"/>
          </a:p>
        </p:txBody>
      </p:sp>
      <p:sp>
        <p:nvSpPr>
          <p:cNvPr id="5" name="フッター プレースホルダー 4">
            <a:extLst>
              <a:ext uri="{FF2B5EF4-FFF2-40B4-BE49-F238E27FC236}">
                <a16:creationId xmlns:a16="http://schemas.microsoft.com/office/drawing/2014/main" id="{8E662951-4D97-423A-8857-0AA52B273BC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F907871-3706-47B4-A163-35EB32435127}"/>
              </a:ext>
            </a:extLst>
          </p:cNvPr>
          <p:cNvSpPr>
            <a:spLocks noGrp="1"/>
          </p:cNvSpPr>
          <p:nvPr>
            <p:ph type="sldNum" sz="quarter" idx="12"/>
          </p:nvPr>
        </p:nvSpPr>
        <p:spPr/>
        <p:txBody>
          <a:bodyPr/>
          <a:lstStyle/>
          <a:p>
            <a:fld id="{F5C00353-6647-4052-9A1A-0D40AA9664E7}" type="slidenum">
              <a:rPr kumimoji="1" lang="ja-JP" altLang="en-US" smtClean="0"/>
              <a:t>‹#›</a:t>
            </a:fld>
            <a:endParaRPr kumimoji="1" lang="ja-JP" altLang="en-US"/>
          </a:p>
        </p:txBody>
      </p:sp>
    </p:spTree>
    <p:extLst>
      <p:ext uri="{BB962C8B-B14F-4D97-AF65-F5344CB8AC3E}">
        <p14:creationId xmlns:p14="http://schemas.microsoft.com/office/powerpoint/2010/main" val="5507422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60964AD-5C77-478F-93DA-0C31CCBC824E}"/>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2584A658-D2EB-4041-B818-2733F9F0A52B}"/>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A177820-1BD9-44AA-BC4D-3499F7FE12DC}"/>
              </a:ext>
            </a:extLst>
          </p:cNvPr>
          <p:cNvSpPr>
            <a:spLocks noGrp="1"/>
          </p:cNvSpPr>
          <p:nvPr>
            <p:ph type="dt" sz="half" idx="10"/>
          </p:nvPr>
        </p:nvSpPr>
        <p:spPr/>
        <p:txBody>
          <a:bodyPr/>
          <a:lstStyle/>
          <a:p>
            <a:fld id="{D290508B-8533-4671-A7FD-E1B8F1D67BBD}" type="datetime1">
              <a:rPr kumimoji="1" lang="ja-JP" altLang="en-US" smtClean="0"/>
              <a:t>2024/6/20</a:t>
            </a:fld>
            <a:endParaRPr kumimoji="1" lang="ja-JP" altLang="en-US"/>
          </a:p>
        </p:txBody>
      </p:sp>
      <p:sp>
        <p:nvSpPr>
          <p:cNvPr id="5" name="フッター プレースホルダー 4">
            <a:extLst>
              <a:ext uri="{FF2B5EF4-FFF2-40B4-BE49-F238E27FC236}">
                <a16:creationId xmlns:a16="http://schemas.microsoft.com/office/drawing/2014/main" id="{2E45CE7D-02A5-4E52-9328-D147AACAEDC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52868AF-03DB-4B1C-AA44-7748F18E39DB}"/>
              </a:ext>
            </a:extLst>
          </p:cNvPr>
          <p:cNvSpPr>
            <a:spLocks noGrp="1"/>
          </p:cNvSpPr>
          <p:nvPr>
            <p:ph type="sldNum" sz="quarter" idx="12"/>
          </p:nvPr>
        </p:nvSpPr>
        <p:spPr/>
        <p:txBody>
          <a:bodyPr/>
          <a:lstStyle/>
          <a:p>
            <a:fld id="{F5C00353-6647-4052-9A1A-0D40AA9664E7}" type="slidenum">
              <a:rPr kumimoji="1" lang="ja-JP" altLang="en-US" smtClean="0"/>
              <a:t>‹#›</a:t>
            </a:fld>
            <a:endParaRPr kumimoji="1" lang="ja-JP" altLang="en-US"/>
          </a:p>
        </p:txBody>
      </p:sp>
    </p:spTree>
    <p:extLst>
      <p:ext uri="{BB962C8B-B14F-4D97-AF65-F5344CB8AC3E}">
        <p14:creationId xmlns:p14="http://schemas.microsoft.com/office/powerpoint/2010/main" val="30362367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1AD9B95-CB09-4B8E-96C2-C1B5F262A83B}"/>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8ECB0B94-EED5-4666-9596-ACCE6A17596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6E9EB9E0-2BA7-4DFB-99FC-F4A033B730CC}"/>
              </a:ext>
            </a:extLst>
          </p:cNvPr>
          <p:cNvSpPr>
            <a:spLocks noGrp="1"/>
          </p:cNvSpPr>
          <p:nvPr>
            <p:ph type="dt" sz="half" idx="10"/>
          </p:nvPr>
        </p:nvSpPr>
        <p:spPr/>
        <p:txBody>
          <a:bodyPr/>
          <a:lstStyle/>
          <a:p>
            <a:fld id="{DA32D018-D343-4837-B575-955E70BF0584}" type="datetime1">
              <a:rPr kumimoji="1" lang="ja-JP" altLang="en-US" smtClean="0"/>
              <a:t>2024/6/20</a:t>
            </a:fld>
            <a:endParaRPr kumimoji="1" lang="ja-JP" altLang="en-US"/>
          </a:p>
        </p:txBody>
      </p:sp>
      <p:sp>
        <p:nvSpPr>
          <p:cNvPr id="5" name="フッター プレースホルダー 4">
            <a:extLst>
              <a:ext uri="{FF2B5EF4-FFF2-40B4-BE49-F238E27FC236}">
                <a16:creationId xmlns:a16="http://schemas.microsoft.com/office/drawing/2014/main" id="{775199A9-76DB-4BE3-AD19-9CAEF49248B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27D2F39-8A25-4CF5-AD73-C4685A2A3082}"/>
              </a:ext>
            </a:extLst>
          </p:cNvPr>
          <p:cNvSpPr>
            <a:spLocks noGrp="1"/>
          </p:cNvSpPr>
          <p:nvPr>
            <p:ph type="sldNum" sz="quarter" idx="12"/>
          </p:nvPr>
        </p:nvSpPr>
        <p:spPr/>
        <p:txBody>
          <a:bodyPr/>
          <a:lstStyle/>
          <a:p>
            <a:fld id="{F5C00353-6647-4052-9A1A-0D40AA9664E7}" type="slidenum">
              <a:rPr kumimoji="1" lang="ja-JP" altLang="en-US" smtClean="0"/>
              <a:t>‹#›</a:t>
            </a:fld>
            <a:endParaRPr kumimoji="1" lang="ja-JP" altLang="en-US"/>
          </a:p>
        </p:txBody>
      </p:sp>
    </p:spTree>
    <p:extLst>
      <p:ext uri="{BB962C8B-B14F-4D97-AF65-F5344CB8AC3E}">
        <p14:creationId xmlns:p14="http://schemas.microsoft.com/office/powerpoint/2010/main" val="5615543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9519A4F-35E2-4583-9B66-61B86E47F100}"/>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1D1DA705-3E8E-42CE-9DC8-F92306DAB6F6}"/>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5887EABD-9E02-4EF1-8414-AE8D8FBEB8A2}"/>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9D399564-9E4B-400B-A2BB-AAB323840B68}"/>
              </a:ext>
            </a:extLst>
          </p:cNvPr>
          <p:cNvSpPr>
            <a:spLocks noGrp="1"/>
          </p:cNvSpPr>
          <p:nvPr>
            <p:ph type="dt" sz="half" idx="10"/>
          </p:nvPr>
        </p:nvSpPr>
        <p:spPr/>
        <p:txBody>
          <a:bodyPr/>
          <a:lstStyle/>
          <a:p>
            <a:fld id="{C24F1197-AD63-41E5-9B01-96ADEF7F9BD7}" type="datetime1">
              <a:rPr kumimoji="1" lang="ja-JP" altLang="en-US" smtClean="0"/>
              <a:t>2024/6/20</a:t>
            </a:fld>
            <a:endParaRPr kumimoji="1" lang="ja-JP" altLang="en-US"/>
          </a:p>
        </p:txBody>
      </p:sp>
      <p:sp>
        <p:nvSpPr>
          <p:cNvPr id="6" name="フッター プレースホルダー 5">
            <a:extLst>
              <a:ext uri="{FF2B5EF4-FFF2-40B4-BE49-F238E27FC236}">
                <a16:creationId xmlns:a16="http://schemas.microsoft.com/office/drawing/2014/main" id="{453FC08B-EB3F-44E6-93EE-DCEF693A19E8}"/>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E3DC5D63-3D4E-4099-8B35-8FD099139B9A}"/>
              </a:ext>
            </a:extLst>
          </p:cNvPr>
          <p:cNvSpPr>
            <a:spLocks noGrp="1"/>
          </p:cNvSpPr>
          <p:nvPr>
            <p:ph type="sldNum" sz="quarter" idx="12"/>
          </p:nvPr>
        </p:nvSpPr>
        <p:spPr/>
        <p:txBody>
          <a:bodyPr/>
          <a:lstStyle/>
          <a:p>
            <a:fld id="{F5C00353-6647-4052-9A1A-0D40AA9664E7}" type="slidenum">
              <a:rPr kumimoji="1" lang="ja-JP" altLang="en-US" smtClean="0"/>
              <a:t>‹#›</a:t>
            </a:fld>
            <a:endParaRPr kumimoji="1" lang="ja-JP" altLang="en-US"/>
          </a:p>
        </p:txBody>
      </p:sp>
    </p:spTree>
    <p:extLst>
      <p:ext uri="{BB962C8B-B14F-4D97-AF65-F5344CB8AC3E}">
        <p14:creationId xmlns:p14="http://schemas.microsoft.com/office/powerpoint/2010/main" val="42759287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8984E2F-0DF0-461F-870B-D8B24AFE1037}"/>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159E2C9-597D-4034-ADDA-194FFFBE926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2BA67B84-9903-41D1-AA68-8A5CC126ECAA}"/>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D5608457-63B7-4DD9-8009-70972D46C01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2D61F250-0FD7-41F2-9FD8-371E9D51C304}"/>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A48490A2-0DCC-4520-AD98-4CA1C5E78D0D}"/>
              </a:ext>
            </a:extLst>
          </p:cNvPr>
          <p:cNvSpPr>
            <a:spLocks noGrp="1"/>
          </p:cNvSpPr>
          <p:nvPr>
            <p:ph type="dt" sz="half" idx="10"/>
          </p:nvPr>
        </p:nvSpPr>
        <p:spPr/>
        <p:txBody>
          <a:bodyPr/>
          <a:lstStyle/>
          <a:p>
            <a:fld id="{EDCE4336-F726-4707-9B40-A807D96E1146}" type="datetime1">
              <a:rPr kumimoji="1" lang="ja-JP" altLang="en-US" smtClean="0"/>
              <a:t>2024/6/20</a:t>
            </a:fld>
            <a:endParaRPr kumimoji="1" lang="ja-JP" altLang="en-US"/>
          </a:p>
        </p:txBody>
      </p:sp>
      <p:sp>
        <p:nvSpPr>
          <p:cNvPr id="8" name="フッター プレースホルダー 7">
            <a:extLst>
              <a:ext uri="{FF2B5EF4-FFF2-40B4-BE49-F238E27FC236}">
                <a16:creationId xmlns:a16="http://schemas.microsoft.com/office/drawing/2014/main" id="{51F5E19D-C41D-48A5-8484-032EE007CFB0}"/>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33B94978-4F3C-4728-B76E-7A13E71AE888}"/>
              </a:ext>
            </a:extLst>
          </p:cNvPr>
          <p:cNvSpPr>
            <a:spLocks noGrp="1"/>
          </p:cNvSpPr>
          <p:nvPr>
            <p:ph type="sldNum" sz="quarter" idx="12"/>
          </p:nvPr>
        </p:nvSpPr>
        <p:spPr/>
        <p:txBody>
          <a:bodyPr/>
          <a:lstStyle/>
          <a:p>
            <a:fld id="{F5C00353-6647-4052-9A1A-0D40AA9664E7}" type="slidenum">
              <a:rPr kumimoji="1" lang="ja-JP" altLang="en-US" smtClean="0"/>
              <a:t>‹#›</a:t>
            </a:fld>
            <a:endParaRPr kumimoji="1" lang="ja-JP" altLang="en-US"/>
          </a:p>
        </p:txBody>
      </p:sp>
    </p:spTree>
    <p:extLst>
      <p:ext uri="{BB962C8B-B14F-4D97-AF65-F5344CB8AC3E}">
        <p14:creationId xmlns:p14="http://schemas.microsoft.com/office/powerpoint/2010/main" val="23980381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356529C-E688-44E8-A78F-8BFB59172845}"/>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B705C40B-ED1D-4F43-995C-B8C42DA3D19A}"/>
              </a:ext>
            </a:extLst>
          </p:cNvPr>
          <p:cNvSpPr>
            <a:spLocks noGrp="1"/>
          </p:cNvSpPr>
          <p:nvPr>
            <p:ph type="dt" sz="half" idx="10"/>
          </p:nvPr>
        </p:nvSpPr>
        <p:spPr/>
        <p:txBody>
          <a:bodyPr/>
          <a:lstStyle/>
          <a:p>
            <a:fld id="{D539AFDE-34AA-4AFB-8648-912D549681C7}" type="datetime1">
              <a:rPr kumimoji="1" lang="ja-JP" altLang="en-US" smtClean="0"/>
              <a:t>2024/6/20</a:t>
            </a:fld>
            <a:endParaRPr kumimoji="1" lang="ja-JP" altLang="en-US"/>
          </a:p>
        </p:txBody>
      </p:sp>
      <p:sp>
        <p:nvSpPr>
          <p:cNvPr id="4" name="フッター プレースホルダー 3">
            <a:extLst>
              <a:ext uri="{FF2B5EF4-FFF2-40B4-BE49-F238E27FC236}">
                <a16:creationId xmlns:a16="http://schemas.microsoft.com/office/drawing/2014/main" id="{D154980B-4345-4A82-A341-E7EE2FB07CDC}"/>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B9FB7ADD-9025-4264-BE63-BEB0B11E310A}"/>
              </a:ext>
            </a:extLst>
          </p:cNvPr>
          <p:cNvSpPr>
            <a:spLocks noGrp="1"/>
          </p:cNvSpPr>
          <p:nvPr>
            <p:ph type="sldNum" sz="quarter" idx="12"/>
          </p:nvPr>
        </p:nvSpPr>
        <p:spPr/>
        <p:txBody>
          <a:bodyPr/>
          <a:lstStyle/>
          <a:p>
            <a:fld id="{F5C00353-6647-4052-9A1A-0D40AA9664E7}" type="slidenum">
              <a:rPr kumimoji="1" lang="ja-JP" altLang="en-US" smtClean="0"/>
              <a:t>‹#›</a:t>
            </a:fld>
            <a:endParaRPr kumimoji="1" lang="ja-JP" altLang="en-US"/>
          </a:p>
        </p:txBody>
      </p:sp>
    </p:spTree>
    <p:extLst>
      <p:ext uri="{BB962C8B-B14F-4D97-AF65-F5344CB8AC3E}">
        <p14:creationId xmlns:p14="http://schemas.microsoft.com/office/powerpoint/2010/main" val="22127810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15ACEC1D-429A-4262-BC59-ED2E5C16E91B}"/>
              </a:ext>
            </a:extLst>
          </p:cNvPr>
          <p:cNvSpPr>
            <a:spLocks noGrp="1"/>
          </p:cNvSpPr>
          <p:nvPr>
            <p:ph type="dt" sz="half" idx="10"/>
          </p:nvPr>
        </p:nvSpPr>
        <p:spPr/>
        <p:txBody>
          <a:bodyPr/>
          <a:lstStyle/>
          <a:p>
            <a:fld id="{FBD56115-F8AC-47AF-A6EB-26B7FCCEAB74}" type="datetime1">
              <a:rPr kumimoji="1" lang="ja-JP" altLang="en-US" smtClean="0"/>
              <a:t>2024/6/20</a:t>
            </a:fld>
            <a:endParaRPr kumimoji="1" lang="ja-JP" altLang="en-US"/>
          </a:p>
        </p:txBody>
      </p:sp>
      <p:sp>
        <p:nvSpPr>
          <p:cNvPr id="3" name="フッター プレースホルダー 2">
            <a:extLst>
              <a:ext uri="{FF2B5EF4-FFF2-40B4-BE49-F238E27FC236}">
                <a16:creationId xmlns:a16="http://schemas.microsoft.com/office/drawing/2014/main" id="{6B1C6071-1947-4B46-BF61-3883982A40C9}"/>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4B0E732-6845-4A71-8EE4-90AA085AC8B6}"/>
              </a:ext>
            </a:extLst>
          </p:cNvPr>
          <p:cNvSpPr>
            <a:spLocks noGrp="1"/>
          </p:cNvSpPr>
          <p:nvPr>
            <p:ph type="sldNum" sz="quarter" idx="12"/>
          </p:nvPr>
        </p:nvSpPr>
        <p:spPr/>
        <p:txBody>
          <a:bodyPr/>
          <a:lstStyle/>
          <a:p>
            <a:fld id="{F5C00353-6647-4052-9A1A-0D40AA9664E7}" type="slidenum">
              <a:rPr kumimoji="1" lang="ja-JP" altLang="en-US" smtClean="0"/>
              <a:t>‹#›</a:t>
            </a:fld>
            <a:endParaRPr kumimoji="1" lang="ja-JP" altLang="en-US"/>
          </a:p>
        </p:txBody>
      </p:sp>
    </p:spTree>
    <p:extLst>
      <p:ext uri="{BB962C8B-B14F-4D97-AF65-F5344CB8AC3E}">
        <p14:creationId xmlns:p14="http://schemas.microsoft.com/office/powerpoint/2010/main" val="13188436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D9E1399-2709-432F-98AF-1076F07A17B1}"/>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26A82FFD-6A18-4630-A13F-DF3B8FC0572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1FBF0712-4026-46BB-B68F-8F973278263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302C25F7-522B-4F93-81B5-B6608EBDFFFD}"/>
              </a:ext>
            </a:extLst>
          </p:cNvPr>
          <p:cNvSpPr>
            <a:spLocks noGrp="1"/>
          </p:cNvSpPr>
          <p:nvPr>
            <p:ph type="dt" sz="half" idx="10"/>
          </p:nvPr>
        </p:nvSpPr>
        <p:spPr/>
        <p:txBody>
          <a:bodyPr/>
          <a:lstStyle/>
          <a:p>
            <a:fld id="{BC819700-330E-45B7-A849-A5F96E5A7013}" type="datetime1">
              <a:rPr kumimoji="1" lang="ja-JP" altLang="en-US" smtClean="0"/>
              <a:t>2024/6/20</a:t>
            </a:fld>
            <a:endParaRPr kumimoji="1" lang="ja-JP" altLang="en-US"/>
          </a:p>
        </p:txBody>
      </p:sp>
      <p:sp>
        <p:nvSpPr>
          <p:cNvPr id="6" name="フッター プレースホルダー 5">
            <a:extLst>
              <a:ext uri="{FF2B5EF4-FFF2-40B4-BE49-F238E27FC236}">
                <a16:creationId xmlns:a16="http://schemas.microsoft.com/office/drawing/2014/main" id="{737B0721-7A76-4F04-B06F-24D058F0BB12}"/>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03C43A10-9BD3-44B7-89F2-D2AF9963F681}"/>
              </a:ext>
            </a:extLst>
          </p:cNvPr>
          <p:cNvSpPr>
            <a:spLocks noGrp="1"/>
          </p:cNvSpPr>
          <p:nvPr>
            <p:ph type="sldNum" sz="quarter" idx="12"/>
          </p:nvPr>
        </p:nvSpPr>
        <p:spPr/>
        <p:txBody>
          <a:bodyPr/>
          <a:lstStyle/>
          <a:p>
            <a:fld id="{F5C00353-6647-4052-9A1A-0D40AA9664E7}" type="slidenum">
              <a:rPr kumimoji="1" lang="ja-JP" altLang="en-US" smtClean="0"/>
              <a:t>‹#›</a:t>
            </a:fld>
            <a:endParaRPr kumimoji="1" lang="ja-JP" altLang="en-US"/>
          </a:p>
        </p:txBody>
      </p:sp>
    </p:spTree>
    <p:extLst>
      <p:ext uri="{BB962C8B-B14F-4D97-AF65-F5344CB8AC3E}">
        <p14:creationId xmlns:p14="http://schemas.microsoft.com/office/powerpoint/2010/main" val="40468368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FE8182D-D7F9-47A8-94D2-75B7DA0B475A}"/>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1B8FD67C-83F9-4E87-A660-467B46EAAC7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84461F91-278A-451D-B1B6-740B2B41AC0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9AB103C1-87E5-49E8-9792-436EC751FEDD}"/>
              </a:ext>
            </a:extLst>
          </p:cNvPr>
          <p:cNvSpPr>
            <a:spLocks noGrp="1"/>
          </p:cNvSpPr>
          <p:nvPr>
            <p:ph type="dt" sz="half" idx="10"/>
          </p:nvPr>
        </p:nvSpPr>
        <p:spPr/>
        <p:txBody>
          <a:bodyPr/>
          <a:lstStyle/>
          <a:p>
            <a:fld id="{5637312C-632C-4D0E-8E40-CB7D87B791AD}" type="datetime1">
              <a:rPr kumimoji="1" lang="ja-JP" altLang="en-US" smtClean="0"/>
              <a:t>2024/6/20</a:t>
            </a:fld>
            <a:endParaRPr kumimoji="1" lang="ja-JP" altLang="en-US"/>
          </a:p>
        </p:txBody>
      </p:sp>
      <p:sp>
        <p:nvSpPr>
          <p:cNvPr id="6" name="フッター プレースホルダー 5">
            <a:extLst>
              <a:ext uri="{FF2B5EF4-FFF2-40B4-BE49-F238E27FC236}">
                <a16:creationId xmlns:a16="http://schemas.microsoft.com/office/drawing/2014/main" id="{9DE5D3BD-3EAF-4D45-9A92-329DCF618EC2}"/>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40101A5F-6473-496A-B681-9F4A6B1DDC3B}"/>
              </a:ext>
            </a:extLst>
          </p:cNvPr>
          <p:cNvSpPr>
            <a:spLocks noGrp="1"/>
          </p:cNvSpPr>
          <p:nvPr>
            <p:ph type="sldNum" sz="quarter" idx="12"/>
          </p:nvPr>
        </p:nvSpPr>
        <p:spPr/>
        <p:txBody>
          <a:bodyPr/>
          <a:lstStyle/>
          <a:p>
            <a:fld id="{F5C00353-6647-4052-9A1A-0D40AA9664E7}" type="slidenum">
              <a:rPr kumimoji="1" lang="ja-JP" altLang="en-US" smtClean="0"/>
              <a:t>‹#›</a:t>
            </a:fld>
            <a:endParaRPr kumimoji="1" lang="ja-JP" altLang="en-US"/>
          </a:p>
        </p:txBody>
      </p:sp>
    </p:spTree>
    <p:extLst>
      <p:ext uri="{BB962C8B-B14F-4D97-AF65-F5344CB8AC3E}">
        <p14:creationId xmlns:p14="http://schemas.microsoft.com/office/powerpoint/2010/main" val="9662870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5C1CB2FD-882D-4800-B703-82692E49C95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25A58D8-C88D-484F-BC0F-8499647C467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5161387-4612-43F1-89DC-8588DEB48A7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4BBF85-8656-45B7-B3F7-667DBFB8796B}" type="datetime1">
              <a:rPr kumimoji="1" lang="ja-JP" altLang="en-US" smtClean="0"/>
              <a:t>2024/6/20</a:t>
            </a:fld>
            <a:endParaRPr kumimoji="1" lang="ja-JP" altLang="en-US"/>
          </a:p>
        </p:txBody>
      </p:sp>
      <p:sp>
        <p:nvSpPr>
          <p:cNvPr id="5" name="フッター プレースホルダー 4">
            <a:extLst>
              <a:ext uri="{FF2B5EF4-FFF2-40B4-BE49-F238E27FC236}">
                <a16:creationId xmlns:a16="http://schemas.microsoft.com/office/drawing/2014/main" id="{C9A4B427-76BE-4380-BB8F-A97B7875FE8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1585A15F-C81C-40DC-B450-9C97A2B35E2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C00353-6647-4052-9A1A-0D40AA9664E7}" type="slidenum">
              <a:rPr kumimoji="1" lang="ja-JP" altLang="en-US" smtClean="0"/>
              <a:t>‹#›</a:t>
            </a:fld>
            <a:endParaRPr kumimoji="1" lang="ja-JP" altLang="en-US"/>
          </a:p>
        </p:txBody>
      </p:sp>
    </p:spTree>
    <p:extLst>
      <p:ext uri="{BB962C8B-B14F-4D97-AF65-F5344CB8AC3E}">
        <p14:creationId xmlns:p14="http://schemas.microsoft.com/office/powerpoint/2010/main" val="30620340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F67BCE5-EC1A-455F-9E75-226C48749859}"/>
              </a:ext>
            </a:extLst>
          </p:cNvPr>
          <p:cNvSpPr/>
          <p:nvPr/>
        </p:nvSpPr>
        <p:spPr>
          <a:xfrm>
            <a:off x="2581" y="66484"/>
            <a:ext cx="12189419" cy="4572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6" name="Rectangle 5">
            <a:extLst>
              <a:ext uri="{FF2B5EF4-FFF2-40B4-BE49-F238E27FC236}">
                <a16:creationId xmlns:a16="http://schemas.microsoft.com/office/drawing/2014/main" id="{E8589B70-1149-44A3-BB2A-7B5DB83A875E}"/>
              </a:ext>
            </a:extLst>
          </p:cNvPr>
          <p:cNvSpPr/>
          <p:nvPr/>
        </p:nvSpPr>
        <p:spPr>
          <a:xfrm>
            <a:off x="13" y="0"/>
            <a:ext cx="12189419" cy="640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2" name="タイトル 1">
            <a:extLst>
              <a:ext uri="{FF2B5EF4-FFF2-40B4-BE49-F238E27FC236}">
                <a16:creationId xmlns:a16="http://schemas.microsoft.com/office/drawing/2014/main" id="{5EEFEF8F-DED4-448F-B091-17315251CB8A}"/>
              </a:ext>
            </a:extLst>
          </p:cNvPr>
          <p:cNvSpPr>
            <a:spLocks noGrp="1"/>
          </p:cNvSpPr>
          <p:nvPr>
            <p:ph type="ctrTitle"/>
          </p:nvPr>
        </p:nvSpPr>
        <p:spPr/>
        <p:txBody>
          <a:bodyPr>
            <a:normAutofit/>
          </a:bodyPr>
          <a:lstStyle/>
          <a:p>
            <a:r>
              <a:rPr kumimoji="1" lang="en-US" altLang="ja-JP" sz="5400" b="1" dirty="0">
                <a:latin typeface="メイリオ" panose="020B0604030504040204" pitchFamily="50" charset="-128"/>
                <a:ea typeface="メイリオ" panose="020B0604030504040204" pitchFamily="50" charset="-128"/>
              </a:rPr>
              <a:t>AC101</a:t>
            </a:r>
            <a:r>
              <a:rPr lang="ja-JP" altLang="en-US" sz="5400" b="1" dirty="0">
                <a:latin typeface="メイリオ" panose="020B0604030504040204" pitchFamily="50" charset="-128"/>
                <a:ea typeface="メイリオ" panose="020B0604030504040204" pitchFamily="50" charset="-128"/>
              </a:rPr>
              <a:t>の基礎知識と注意点</a:t>
            </a:r>
            <a:br>
              <a:rPr kumimoji="1" lang="en-US" altLang="ja-JP" b="1" dirty="0">
                <a:latin typeface="メイリオ" panose="020B0604030504040204" pitchFamily="50" charset="-128"/>
                <a:ea typeface="メイリオ" panose="020B0604030504040204" pitchFamily="50" charset="-128"/>
              </a:rPr>
            </a:br>
            <a:r>
              <a:rPr lang="en-US" altLang="ja-JP" sz="2700" b="1" dirty="0">
                <a:latin typeface="メイリオ" panose="020B0604030504040204" pitchFamily="50" charset="-128"/>
                <a:ea typeface="メイリオ" panose="020B0604030504040204" pitchFamily="50" charset="-128"/>
              </a:rPr>
              <a:t>(</a:t>
            </a:r>
            <a:r>
              <a:rPr lang="ja-JP" altLang="en-US" sz="2700" b="1" dirty="0">
                <a:latin typeface="メイリオ" panose="020B0604030504040204" pitchFamily="50" charset="-128"/>
                <a:ea typeface="メイリオ" panose="020B0604030504040204" pitchFamily="50" charset="-128"/>
              </a:rPr>
              <a:t>ライセンス更新用）</a:t>
            </a:r>
            <a:endParaRPr kumimoji="1" lang="ja-JP" altLang="en-US" sz="2700" b="1" dirty="0">
              <a:latin typeface="メイリオ" panose="020B0604030504040204" pitchFamily="50" charset="-128"/>
              <a:ea typeface="メイリオ" panose="020B0604030504040204" pitchFamily="50" charset="-128"/>
            </a:endParaRPr>
          </a:p>
        </p:txBody>
      </p:sp>
      <p:pic>
        <p:nvPicPr>
          <p:cNvPr id="4" name="図 3">
            <a:extLst>
              <a:ext uri="{FF2B5EF4-FFF2-40B4-BE49-F238E27FC236}">
                <a16:creationId xmlns:a16="http://schemas.microsoft.com/office/drawing/2014/main" id="{CEFF59A8-1460-4FFA-8BAA-BD43DB3294D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722994" y="0"/>
            <a:ext cx="3469006" cy="584775"/>
          </a:xfrm>
          <a:prstGeom prst="rect">
            <a:avLst/>
          </a:prstGeom>
        </p:spPr>
      </p:pic>
      <p:sp>
        <p:nvSpPr>
          <p:cNvPr id="3" name="字幕 2">
            <a:extLst>
              <a:ext uri="{FF2B5EF4-FFF2-40B4-BE49-F238E27FC236}">
                <a16:creationId xmlns:a16="http://schemas.microsoft.com/office/drawing/2014/main" id="{EF4661A2-4B23-4DC0-B205-CCA8E9366B42}"/>
              </a:ext>
            </a:extLst>
          </p:cNvPr>
          <p:cNvSpPr>
            <a:spLocks noGrp="1"/>
          </p:cNvSpPr>
          <p:nvPr>
            <p:ph type="subTitle" idx="1"/>
          </p:nvPr>
        </p:nvSpPr>
        <p:spPr>
          <a:xfrm>
            <a:off x="1524000" y="5470240"/>
            <a:ext cx="9144000" cy="929322"/>
          </a:xfrm>
        </p:spPr>
        <p:txBody>
          <a:bodyPr>
            <a:normAutofit/>
          </a:bodyPr>
          <a:lstStyle/>
          <a:p>
            <a:r>
              <a:rPr kumimoji="1" lang="en-US" altLang="ja-JP" dirty="0">
                <a:latin typeface="メイリオ" panose="020B0604030504040204" pitchFamily="50" charset="-128"/>
                <a:ea typeface="メイリオ" panose="020B0604030504040204" pitchFamily="50" charset="-128"/>
              </a:rPr>
              <a:t>2024</a:t>
            </a:r>
            <a:r>
              <a:rPr kumimoji="1" lang="ja-JP" altLang="en-US" dirty="0">
                <a:latin typeface="メイリオ" panose="020B0604030504040204" pitchFamily="50" charset="-128"/>
                <a:ea typeface="メイリオ" panose="020B0604030504040204" pitchFamily="50" charset="-128"/>
              </a:rPr>
              <a:t>年</a:t>
            </a:r>
            <a:r>
              <a:rPr lang="en-US" altLang="ja-JP" dirty="0">
                <a:latin typeface="メイリオ" panose="020B0604030504040204" pitchFamily="50" charset="-128"/>
                <a:ea typeface="メイリオ" panose="020B0604030504040204" pitchFamily="50" charset="-128"/>
              </a:rPr>
              <a:t>6</a:t>
            </a:r>
            <a:r>
              <a:rPr kumimoji="1" lang="ja-JP" altLang="en-US" dirty="0">
                <a:latin typeface="メイリオ" panose="020B0604030504040204" pitchFamily="50" charset="-128"/>
                <a:ea typeface="メイリオ" panose="020B0604030504040204" pitchFamily="50" charset="-128"/>
              </a:rPr>
              <a:t>月</a:t>
            </a:r>
            <a:endParaRPr kumimoji="1"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株式会社</a:t>
            </a:r>
            <a:r>
              <a:rPr lang="en-US" altLang="ja-JP" dirty="0">
                <a:latin typeface="メイリオ" panose="020B0604030504040204" pitchFamily="50" charset="-128"/>
                <a:ea typeface="メイリオ" panose="020B0604030504040204" pitchFamily="50" charset="-128"/>
              </a:rPr>
              <a:t>NTT e-Drone Technology</a:t>
            </a:r>
            <a:endParaRPr kumimoji="1" lang="ja-JP" altLang="en-US" dirty="0">
              <a:latin typeface="メイリオ" panose="020B0604030504040204" pitchFamily="50" charset="-128"/>
              <a:ea typeface="メイリオ" panose="020B0604030504040204" pitchFamily="50" charset="-128"/>
            </a:endParaRPr>
          </a:p>
        </p:txBody>
      </p:sp>
      <p:sp>
        <p:nvSpPr>
          <p:cNvPr id="7" name="スライド番号プレースホルダー 6">
            <a:extLst>
              <a:ext uri="{FF2B5EF4-FFF2-40B4-BE49-F238E27FC236}">
                <a16:creationId xmlns:a16="http://schemas.microsoft.com/office/drawing/2014/main" id="{670EFAC2-AC65-467A-92F8-C999BDE238B5}"/>
              </a:ext>
            </a:extLst>
          </p:cNvPr>
          <p:cNvSpPr>
            <a:spLocks noGrp="1"/>
          </p:cNvSpPr>
          <p:nvPr>
            <p:ph type="sldNum" sz="quarter" idx="12"/>
          </p:nvPr>
        </p:nvSpPr>
        <p:spPr/>
        <p:txBody>
          <a:bodyPr/>
          <a:lstStyle/>
          <a:p>
            <a:fld id="{F5C00353-6647-4052-9A1A-0D40AA9664E7}" type="slidenum">
              <a:rPr kumimoji="1" lang="ja-JP" altLang="en-US" smtClean="0"/>
              <a:t>1</a:t>
            </a:fld>
            <a:endParaRPr kumimoji="1" lang="ja-JP" altLang="en-US"/>
          </a:p>
        </p:txBody>
      </p:sp>
    </p:spTree>
    <p:extLst>
      <p:ext uri="{BB962C8B-B14F-4D97-AF65-F5344CB8AC3E}">
        <p14:creationId xmlns:p14="http://schemas.microsoft.com/office/powerpoint/2010/main" val="25380672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a:extLst>
              <a:ext uri="{FF2B5EF4-FFF2-40B4-BE49-F238E27FC236}">
                <a16:creationId xmlns:a16="http://schemas.microsoft.com/office/drawing/2014/main" id="{6EBB3C13-B648-4734-9425-B7B0F70BE3AA}"/>
              </a:ext>
            </a:extLst>
          </p:cNvPr>
          <p:cNvSpPr/>
          <p:nvPr/>
        </p:nvSpPr>
        <p:spPr>
          <a:xfrm>
            <a:off x="2581" y="66484"/>
            <a:ext cx="12189419" cy="4572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9" name="Rectangle 5">
            <a:extLst>
              <a:ext uri="{FF2B5EF4-FFF2-40B4-BE49-F238E27FC236}">
                <a16:creationId xmlns:a16="http://schemas.microsoft.com/office/drawing/2014/main" id="{D31CE979-C8F9-460B-94C2-E73F48F61899}"/>
              </a:ext>
            </a:extLst>
          </p:cNvPr>
          <p:cNvSpPr/>
          <p:nvPr/>
        </p:nvSpPr>
        <p:spPr>
          <a:xfrm>
            <a:off x="13" y="0"/>
            <a:ext cx="12189419" cy="640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3" name="コンテンツ プレースホルダー 2">
            <a:extLst>
              <a:ext uri="{FF2B5EF4-FFF2-40B4-BE49-F238E27FC236}">
                <a16:creationId xmlns:a16="http://schemas.microsoft.com/office/drawing/2014/main" id="{DF20ACC7-6796-4C6D-97E1-E6C76B807648}"/>
              </a:ext>
            </a:extLst>
          </p:cNvPr>
          <p:cNvSpPr>
            <a:spLocks noGrp="1"/>
          </p:cNvSpPr>
          <p:nvPr>
            <p:ph idx="1"/>
          </p:nvPr>
        </p:nvSpPr>
        <p:spPr>
          <a:xfrm>
            <a:off x="838200" y="1642370"/>
            <a:ext cx="10515600" cy="5149146"/>
          </a:xfrm>
        </p:spPr>
        <p:txBody>
          <a:bodyPr>
            <a:normAutofit fontScale="70000" lnSpcReduction="20000"/>
          </a:bodyPr>
          <a:lstStyle/>
          <a:p>
            <a:pPr algn="l" fontAlgn="base"/>
            <a:r>
              <a:rPr lang="ja-JP" altLang="en-US" sz="1400" b="1" i="0" dirty="0">
                <a:solidFill>
                  <a:srgbClr val="323232"/>
                </a:solidFill>
                <a:effectLst/>
                <a:latin typeface="メイリオ" panose="020B0604030504040204" pitchFamily="50" charset="-128"/>
                <a:ea typeface="メイリオ" panose="020B0604030504040204" pitchFamily="50" charset="-128"/>
              </a:rPr>
              <a:t>第百三十二条の二</a:t>
            </a:r>
            <a:r>
              <a:rPr lang="ja-JP" altLang="en-US" sz="1400" b="0" i="0" dirty="0">
                <a:solidFill>
                  <a:srgbClr val="323232"/>
                </a:solidFill>
                <a:effectLst/>
                <a:latin typeface="メイリオ" panose="020B0604030504040204" pitchFamily="50" charset="-128"/>
                <a:ea typeface="メイリオ" panose="020B0604030504040204" pitchFamily="50" charset="-128"/>
              </a:rPr>
              <a:t>　無人航空機を飛行させる者は、次に掲げる方法によりこれを飛行させなければならない</a:t>
            </a:r>
            <a:endParaRPr lang="en-US" altLang="ja-JP" sz="1400" b="0" i="0" dirty="0">
              <a:solidFill>
                <a:srgbClr val="323232"/>
              </a:solidFill>
              <a:effectLst/>
              <a:latin typeface="メイリオ" panose="020B0604030504040204" pitchFamily="50" charset="-128"/>
              <a:ea typeface="メイリオ" panose="020B0604030504040204" pitchFamily="50" charset="-128"/>
            </a:endParaRPr>
          </a:p>
          <a:p>
            <a:pPr algn="l" fontAlgn="base"/>
            <a:r>
              <a:rPr lang="ja-JP" altLang="en-US" sz="1400" b="1" i="0" dirty="0">
                <a:solidFill>
                  <a:srgbClr val="323232"/>
                </a:solidFill>
                <a:effectLst/>
                <a:latin typeface="inherit"/>
                <a:ea typeface="メイリオ" panose="020B0604030504040204" pitchFamily="50" charset="-128"/>
              </a:rPr>
              <a:t>一</a:t>
            </a:r>
            <a:r>
              <a:rPr lang="ja-JP" altLang="en-US" sz="1400" b="0" i="0" dirty="0">
                <a:solidFill>
                  <a:srgbClr val="323232"/>
                </a:solidFill>
                <a:effectLst/>
                <a:latin typeface="メイリオ" panose="020B0604030504040204" pitchFamily="50" charset="-128"/>
                <a:ea typeface="メイリオ" panose="020B0604030504040204" pitchFamily="50" charset="-128"/>
              </a:rPr>
              <a:t>　アルコール又は薬物の影響により当該無人航空機の正常な飛行ができないおそれがある間において飛行させないこと</a:t>
            </a:r>
            <a:endParaRPr lang="en-US" altLang="ja-JP" sz="1400" b="0" i="0" dirty="0">
              <a:solidFill>
                <a:srgbClr val="323232"/>
              </a:solidFill>
              <a:effectLst/>
              <a:latin typeface="メイリオ" panose="020B0604030504040204" pitchFamily="50" charset="-128"/>
              <a:ea typeface="メイリオ" panose="020B0604030504040204" pitchFamily="50" charset="-128"/>
            </a:endParaRPr>
          </a:p>
          <a:p>
            <a:pPr marL="0" indent="0" algn="l" fontAlgn="base">
              <a:buNone/>
            </a:pPr>
            <a:r>
              <a:rPr lang="en-US" altLang="ja-JP" sz="1400" dirty="0">
                <a:solidFill>
                  <a:srgbClr val="323232"/>
                </a:solidFill>
                <a:latin typeface="メイリオ" panose="020B0604030504040204" pitchFamily="50" charset="-128"/>
                <a:ea typeface="メイリオ" panose="020B0604030504040204" pitchFamily="50" charset="-128"/>
              </a:rPr>
              <a:t> </a:t>
            </a:r>
            <a:r>
              <a:rPr lang="ja-JP" altLang="en-US" sz="1400" dirty="0">
                <a:solidFill>
                  <a:srgbClr val="FF0000"/>
                </a:solidFill>
                <a:latin typeface="メイリオ" panose="020B0604030504040204" pitchFamily="50" charset="-128"/>
                <a:ea typeface="メイリオ" panose="020B0604030504040204" pitchFamily="50" charset="-128"/>
              </a:rPr>
              <a:t>（飲酒・酒気帯びの禁止）</a:t>
            </a:r>
            <a:endParaRPr lang="ja-JP" altLang="en-US" sz="1400" b="0" i="0" dirty="0">
              <a:solidFill>
                <a:srgbClr val="FF0000"/>
              </a:solidFill>
              <a:effectLst/>
              <a:latin typeface="メイリオ" panose="020B0604030504040204" pitchFamily="50" charset="-128"/>
              <a:ea typeface="メイリオ" panose="020B0604030504040204" pitchFamily="50" charset="-128"/>
            </a:endParaRPr>
          </a:p>
          <a:p>
            <a:pPr algn="l" fontAlgn="base"/>
            <a:r>
              <a:rPr lang="ja-JP" altLang="en-US" sz="1400" b="1" i="0" dirty="0">
                <a:solidFill>
                  <a:srgbClr val="323232"/>
                </a:solidFill>
                <a:effectLst/>
                <a:latin typeface="inherit"/>
                <a:ea typeface="メイリオ" panose="020B0604030504040204" pitchFamily="50" charset="-128"/>
              </a:rPr>
              <a:t>二</a:t>
            </a:r>
            <a:r>
              <a:rPr lang="ja-JP" altLang="en-US" sz="1400" b="0" i="0" dirty="0">
                <a:solidFill>
                  <a:srgbClr val="323232"/>
                </a:solidFill>
                <a:effectLst/>
                <a:latin typeface="メイリオ" panose="020B0604030504040204" pitchFamily="50" charset="-128"/>
                <a:ea typeface="メイリオ" panose="020B0604030504040204" pitchFamily="50" charset="-128"/>
              </a:rPr>
              <a:t>　国土交通省令で定めるところにより、当該無人航空機が飛行に支障がないことその他飛行に必要な準備が整つていることを確認した後において飛行させること</a:t>
            </a:r>
            <a:endParaRPr lang="en-US" altLang="ja-JP" sz="1400" b="0" i="0" dirty="0">
              <a:solidFill>
                <a:srgbClr val="323232"/>
              </a:solidFill>
              <a:effectLst/>
              <a:latin typeface="メイリオ" panose="020B0604030504040204" pitchFamily="50" charset="-128"/>
              <a:ea typeface="メイリオ" panose="020B0604030504040204" pitchFamily="50" charset="-128"/>
            </a:endParaRPr>
          </a:p>
          <a:p>
            <a:pPr marL="0" indent="0" algn="l" fontAlgn="base">
              <a:buNone/>
            </a:pPr>
            <a:r>
              <a:rPr lang="ja-JP" altLang="en-US" sz="1400" dirty="0">
                <a:solidFill>
                  <a:srgbClr val="FF0000"/>
                </a:solidFill>
                <a:latin typeface="メイリオ" panose="020B0604030504040204" pitchFamily="50" charset="-128"/>
                <a:ea typeface="メイリオ" panose="020B0604030504040204" pitchFamily="50" charset="-128"/>
              </a:rPr>
              <a:t>（飛行前点検、周辺状況の確認実施等の義務付け）</a:t>
            </a:r>
            <a:endParaRPr lang="ja-JP" altLang="en-US" sz="1400" b="0" i="0" dirty="0">
              <a:solidFill>
                <a:srgbClr val="FF0000"/>
              </a:solidFill>
              <a:effectLst/>
              <a:latin typeface="メイリオ" panose="020B0604030504040204" pitchFamily="50" charset="-128"/>
              <a:ea typeface="メイリオ" panose="020B0604030504040204" pitchFamily="50" charset="-128"/>
            </a:endParaRPr>
          </a:p>
          <a:p>
            <a:pPr algn="l" fontAlgn="base"/>
            <a:r>
              <a:rPr lang="ja-JP" altLang="en-US" sz="1400" b="1" i="0" dirty="0">
                <a:solidFill>
                  <a:srgbClr val="323232"/>
                </a:solidFill>
                <a:effectLst/>
                <a:latin typeface="inherit"/>
                <a:ea typeface="メイリオ" panose="020B0604030504040204" pitchFamily="50" charset="-128"/>
              </a:rPr>
              <a:t>三</a:t>
            </a:r>
            <a:r>
              <a:rPr lang="ja-JP" altLang="en-US" sz="1400" b="0" i="0" dirty="0">
                <a:solidFill>
                  <a:srgbClr val="323232"/>
                </a:solidFill>
                <a:effectLst/>
                <a:latin typeface="メイリオ" panose="020B0604030504040204" pitchFamily="50" charset="-128"/>
                <a:ea typeface="メイリオ" panose="020B0604030504040204" pitchFamily="50" charset="-128"/>
              </a:rPr>
              <a:t>　航空機又は他の無人航空機との衝突を予防するため、無人航空機をその周囲の状況に応じ地上に降下させることその他の国土交通省令で定める方法により飛行させること</a:t>
            </a:r>
            <a:endParaRPr lang="en-US" altLang="ja-JP" sz="1400" b="0" i="0" dirty="0">
              <a:solidFill>
                <a:srgbClr val="323232"/>
              </a:solidFill>
              <a:effectLst/>
              <a:latin typeface="メイリオ" panose="020B0604030504040204" pitchFamily="50" charset="-128"/>
              <a:ea typeface="メイリオ" panose="020B0604030504040204" pitchFamily="50" charset="-128"/>
            </a:endParaRPr>
          </a:p>
          <a:p>
            <a:pPr marL="0" indent="0" algn="l" fontAlgn="base">
              <a:buNone/>
            </a:pPr>
            <a:r>
              <a:rPr lang="ja-JP" altLang="en-US" sz="1400" b="0" i="0" dirty="0">
                <a:solidFill>
                  <a:srgbClr val="FF0000"/>
                </a:solidFill>
                <a:effectLst/>
                <a:latin typeface="メイリオ" panose="020B0604030504040204" pitchFamily="50" charset="-128"/>
                <a:ea typeface="メイリオ" panose="020B0604030504040204" pitchFamily="50" charset="-128"/>
              </a:rPr>
              <a:t>（飛行周辺空域の確認と有事の際の回避行動義務付け）</a:t>
            </a:r>
          </a:p>
          <a:p>
            <a:pPr algn="l" fontAlgn="base"/>
            <a:r>
              <a:rPr lang="ja-JP" altLang="en-US" sz="1400" b="1" i="0" dirty="0">
                <a:solidFill>
                  <a:srgbClr val="323232"/>
                </a:solidFill>
                <a:effectLst/>
                <a:latin typeface="inherit"/>
                <a:ea typeface="メイリオ" panose="020B0604030504040204" pitchFamily="50" charset="-128"/>
              </a:rPr>
              <a:t>四</a:t>
            </a:r>
            <a:r>
              <a:rPr lang="ja-JP" altLang="en-US" sz="1400" b="0" i="0" dirty="0">
                <a:solidFill>
                  <a:srgbClr val="323232"/>
                </a:solidFill>
                <a:effectLst/>
                <a:latin typeface="メイリオ" panose="020B0604030504040204" pitchFamily="50" charset="-128"/>
                <a:ea typeface="メイリオ" panose="020B0604030504040204" pitchFamily="50" charset="-128"/>
              </a:rPr>
              <a:t>　飛行上の必要がないのに高調音を発し、又は急降下し、その他他人に迷惑を及ぼすような方法で飛行させないこと</a:t>
            </a:r>
            <a:endParaRPr lang="en-US" altLang="ja-JP" sz="1400" b="0" i="0" dirty="0">
              <a:solidFill>
                <a:srgbClr val="323232"/>
              </a:solidFill>
              <a:effectLst/>
              <a:latin typeface="メイリオ" panose="020B0604030504040204" pitchFamily="50" charset="-128"/>
              <a:ea typeface="メイリオ" panose="020B0604030504040204" pitchFamily="50" charset="-128"/>
            </a:endParaRPr>
          </a:p>
          <a:p>
            <a:pPr marL="0" indent="0" algn="l" fontAlgn="base">
              <a:buNone/>
            </a:pPr>
            <a:r>
              <a:rPr lang="ja-JP" altLang="en-US" sz="1400" b="0" i="0" dirty="0">
                <a:solidFill>
                  <a:srgbClr val="FF0000"/>
                </a:solidFill>
                <a:effectLst/>
                <a:latin typeface="メイリオ" panose="020B0604030504040204" pitchFamily="50" charset="-128"/>
                <a:ea typeface="メイリオ" panose="020B0604030504040204" pitchFamily="50" charset="-128"/>
              </a:rPr>
              <a:t>（他人に迷惑を及ぼすような飛行禁止）</a:t>
            </a:r>
          </a:p>
          <a:p>
            <a:pPr algn="l" fontAlgn="base"/>
            <a:r>
              <a:rPr lang="ja-JP" altLang="en-US" sz="1400" b="1" i="0" dirty="0">
                <a:solidFill>
                  <a:srgbClr val="323232"/>
                </a:solidFill>
                <a:effectLst/>
                <a:latin typeface="inherit"/>
                <a:ea typeface="メイリオ" panose="020B0604030504040204" pitchFamily="50" charset="-128"/>
              </a:rPr>
              <a:t>五</a:t>
            </a:r>
            <a:r>
              <a:rPr lang="ja-JP" altLang="en-US" sz="1400" b="0" i="0" dirty="0">
                <a:solidFill>
                  <a:srgbClr val="323232"/>
                </a:solidFill>
                <a:effectLst/>
                <a:latin typeface="メイリオ" panose="020B0604030504040204" pitchFamily="50" charset="-128"/>
                <a:ea typeface="メイリオ" panose="020B0604030504040204" pitchFamily="50" charset="-128"/>
              </a:rPr>
              <a:t>　日出から日没までの間において飛行させること</a:t>
            </a:r>
            <a:endParaRPr lang="en-US" altLang="ja-JP" sz="1400" dirty="0">
              <a:solidFill>
                <a:srgbClr val="323232"/>
              </a:solidFill>
              <a:latin typeface="メイリオ" panose="020B0604030504040204" pitchFamily="50" charset="-128"/>
              <a:ea typeface="メイリオ" panose="020B0604030504040204" pitchFamily="50" charset="-128"/>
            </a:endParaRPr>
          </a:p>
          <a:p>
            <a:pPr marL="0" indent="0" algn="l" fontAlgn="base">
              <a:buNone/>
            </a:pPr>
            <a:r>
              <a:rPr lang="ja-JP" altLang="en-US" sz="1400" dirty="0">
                <a:solidFill>
                  <a:srgbClr val="FF0000"/>
                </a:solidFill>
                <a:latin typeface="メイリオ" panose="020B0604030504040204" pitchFamily="50" charset="-128"/>
                <a:ea typeface="メイリオ" panose="020B0604030504040204" pitchFamily="50" charset="-128"/>
              </a:rPr>
              <a:t>（夜間飛行の原則禁止）</a:t>
            </a:r>
            <a:endParaRPr lang="ja-JP" altLang="en-US" sz="1400" b="0" i="0" dirty="0">
              <a:solidFill>
                <a:srgbClr val="FF0000"/>
              </a:solidFill>
              <a:effectLst/>
              <a:latin typeface="メイリオ" panose="020B0604030504040204" pitchFamily="50" charset="-128"/>
              <a:ea typeface="メイリオ" panose="020B0604030504040204" pitchFamily="50" charset="-128"/>
            </a:endParaRPr>
          </a:p>
          <a:p>
            <a:pPr algn="l" fontAlgn="base"/>
            <a:r>
              <a:rPr lang="ja-JP" altLang="en-US" sz="1400" b="1" i="0" dirty="0">
                <a:solidFill>
                  <a:srgbClr val="323232"/>
                </a:solidFill>
                <a:effectLst/>
                <a:latin typeface="inherit"/>
                <a:ea typeface="メイリオ" panose="020B0604030504040204" pitchFamily="50" charset="-128"/>
              </a:rPr>
              <a:t>六</a:t>
            </a:r>
            <a:r>
              <a:rPr lang="ja-JP" altLang="en-US" sz="1400" b="0" i="0" dirty="0">
                <a:solidFill>
                  <a:srgbClr val="323232"/>
                </a:solidFill>
                <a:effectLst/>
                <a:latin typeface="メイリオ" panose="020B0604030504040204" pitchFamily="50" charset="-128"/>
                <a:ea typeface="メイリオ" panose="020B0604030504040204" pitchFamily="50" charset="-128"/>
              </a:rPr>
              <a:t>　当該無人航空機及びその周囲の状況を目視により常時監視して飛行させること</a:t>
            </a:r>
            <a:endParaRPr lang="en-US" altLang="ja-JP" sz="1400" b="0" i="0" dirty="0">
              <a:solidFill>
                <a:srgbClr val="323232"/>
              </a:solidFill>
              <a:effectLst/>
              <a:latin typeface="メイリオ" panose="020B0604030504040204" pitchFamily="50" charset="-128"/>
              <a:ea typeface="メイリオ" panose="020B0604030504040204" pitchFamily="50" charset="-128"/>
            </a:endParaRPr>
          </a:p>
          <a:p>
            <a:pPr marL="0" indent="0" algn="l" fontAlgn="base">
              <a:buNone/>
            </a:pPr>
            <a:r>
              <a:rPr lang="ja-JP" altLang="en-US" sz="1400" dirty="0">
                <a:solidFill>
                  <a:srgbClr val="FF0000"/>
                </a:solidFill>
                <a:latin typeface="メイリオ" panose="020B0604030504040204" pitchFamily="50" charset="-128"/>
                <a:ea typeface="メイリオ" panose="020B0604030504040204" pitchFamily="50" charset="-128"/>
              </a:rPr>
              <a:t>（目視外飛行の原則禁止）</a:t>
            </a:r>
            <a:endParaRPr lang="ja-JP" altLang="en-US" sz="1400" b="0" i="0" dirty="0">
              <a:solidFill>
                <a:srgbClr val="FF0000"/>
              </a:solidFill>
              <a:effectLst/>
              <a:latin typeface="メイリオ" panose="020B0604030504040204" pitchFamily="50" charset="-128"/>
              <a:ea typeface="メイリオ" panose="020B0604030504040204" pitchFamily="50" charset="-128"/>
            </a:endParaRPr>
          </a:p>
          <a:p>
            <a:pPr algn="l" fontAlgn="base"/>
            <a:r>
              <a:rPr lang="ja-JP" altLang="en-US" sz="1400" b="1" i="0" dirty="0">
                <a:solidFill>
                  <a:srgbClr val="323232"/>
                </a:solidFill>
                <a:effectLst/>
                <a:latin typeface="inherit"/>
                <a:ea typeface="メイリオ" panose="020B0604030504040204" pitchFamily="50" charset="-128"/>
              </a:rPr>
              <a:t>七</a:t>
            </a:r>
            <a:r>
              <a:rPr lang="ja-JP" altLang="en-US" sz="1400" b="0" i="0" dirty="0">
                <a:solidFill>
                  <a:srgbClr val="323232"/>
                </a:solidFill>
                <a:effectLst/>
                <a:latin typeface="メイリオ" panose="020B0604030504040204" pitchFamily="50" charset="-128"/>
                <a:ea typeface="メイリオ" panose="020B0604030504040204" pitchFamily="50" charset="-128"/>
              </a:rPr>
              <a:t>　当該無人航空機と地上又は水上の人又は物件との間に国土交通省令で定める距離を保つて飛行させること</a:t>
            </a:r>
            <a:endParaRPr lang="en-US" altLang="ja-JP" sz="1400" b="0" i="0" dirty="0">
              <a:solidFill>
                <a:srgbClr val="323232"/>
              </a:solidFill>
              <a:effectLst/>
              <a:latin typeface="メイリオ" panose="020B0604030504040204" pitchFamily="50" charset="-128"/>
              <a:ea typeface="メイリオ" panose="020B0604030504040204" pitchFamily="50" charset="-128"/>
            </a:endParaRPr>
          </a:p>
          <a:p>
            <a:pPr marL="0" indent="0" algn="l" fontAlgn="base">
              <a:buNone/>
            </a:pPr>
            <a:r>
              <a:rPr lang="ja-JP" altLang="en-US" sz="1400" b="0" i="0" dirty="0">
                <a:solidFill>
                  <a:srgbClr val="FF0000"/>
                </a:solidFill>
                <a:effectLst/>
                <a:latin typeface="メイリオ" panose="020B0604030504040204" pitchFamily="50" charset="-128"/>
                <a:ea typeface="メイリオ" panose="020B0604030504040204" pitchFamily="50" charset="-128"/>
              </a:rPr>
              <a:t>（人または物件との距離</a:t>
            </a:r>
            <a:r>
              <a:rPr lang="en-US" altLang="ja-JP" sz="1400" b="0" i="0" dirty="0">
                <a:solidFill>
                  <a:srgbClr val="FF0000"/>
                </a:solidFill>
                <a:effectLst/>
                <a:latin typeface="メイリオ" panose="020B0604030504040204" pitchFamily="50" charset="-128"/>
                <a:ea typeface="メイリオ" panose="020B0604030504040204" pitchFamily="50" charset="-128"/>
              </a:rPr>
              <a:t>30m</a:t>
            </a:r>
            <a:r>
              <a:rPr lang="ja-JP" altLang="en-US" sz="1400" dirty="0">
                <a:solidFill>
                  <a:srgbClr val="FF0000"/>
                </a:solidFill>
                <a:latin typeface="メイリオ" panose="020B0604030504040204" pitchFamily="50" charset="-128"/>
                <a:ea typeface="メイリオ" panose="020B0604030504040204" pitchFamily="50" charset="-128"/>
              </a:rPr>
              <a:t>未満では原則飛行禁止）</a:t>
            </a:r>
            <a:endParaRPr lang="ja-JP" altLang="en-US" sz="1400" b="0" i="0" dirty="0">
              <a:solidFill>
                <a:srgbClr val="FF0000"/>
              </a:solidFill>
              <a:effectLst/>
              <a:latin typeface="メイリオ" panose="020B0604030504040204" pitchFamily="50" charset="-128"/>
              <a:ea typeface="メイリオ" panose="020B0604030504040204" pitchFamily="50" charset="-128"/>
            </a:endParaRPr>
          </a:p>
          <a:p>
            <a:pPr algn="l" fontAlgn="base"/>
            <a:r>
              <a:rPr lang="ja-JP" altLang="en-US" sz="1400" b="1" i="0" dirty="0">
                <a:solidFill>
                  <a:srgbClr val="323232"/>
                </a:solidFill>
                <a:effectLst/>
                <a:latin typeface="inherit"/>
                <a:ea typeface="メイリオ" panose="020B0604030504040204" pitchFamily="50" charset="-128"/>
              </a:rPr>
              <a:t>八</a:t>
            </a:r>
            <a:r>
              <a:rPr lang="ja-JP" altLang="en-US" sz="1400" b="0" i="0" dirty="0">
                <a:solidFill>
                  <a:srgbClr val="323232"/>
                </a:solidFill>
                <a:effectLst/>
                <a:latin typeface="メイリオ" panose="020B0604030504040204" pitchFamily="50" charset="-128"/>
                <a:ea typeface="メイリオ" panose="020B0604030504040204" pitchFamily="50" charset="-128"/>
              </a:rPr>
              <a:t>　祭礼、縁日、展示会その他の多数の者の集合する催しが行われている場所の上空以外の空域において飛行させること</a:t>
            </a:r>
            <a:endParaRPr lang="en-US" altLang="ja-JP" sz="1400" b="0" i="0" dirty="0">
              <a:solidFill>
                <a:srgbClr val="323232"/>
              </a:solidFill>
              <a:effectLst/>
              <a:latin typeface="メイリオ" panose="020B0604030504040204" pitchFamily="50" charset="-128"/>
              <a:ea typeface="メイリオ" panose="020B0604030504040204" pitchFamily="50" charset="-128"/>
            </a:endParaRPr>
          </a:p>
          <a:p>
            <a:pPr marL="0" indent="0" algn="l" fontAlgn="base">
              <a:buNone/>
            </a:pPr>
            <a:r>
              <a:rPr lang="ja-JP" altLang="en-US" sz="1400" b="0" i="0" dirty="0">
                <a:solidFill>
                  <a:srgbClr val="FF0000"/>
                </a:solidFill>
                <a:effectLst/>
                <a:latin typeface="メイリオ" panose="020B0604030504040204" pitchFamily="50" charset="-128"/>
                <a:ea typeface="メイリオ" panose="020B0604030504040204" pitchFamily="50" charset="-128"/>
              </a:rPr>
              <a:t>（催し場所上空の飛行禁止）</a:t>
            </a:r>
          </a:p>
          <a:p>
            <a:pPr algn="l" fontAlgn="base"/>
            <a:r>
              <a:rPr lang="ja-JP" altLang="en-US" sz="1400" b="1" i="0" dirty="0">
                <a:solidFill>
                  <a:srgbClr val="323232"/>
                </a:solidFill>
                <a:effectLst/>
                <a:latin typeface="inherit"/>
                <a:ea typeface="メイリオ" panose="020B0604030504040204" pitchFamily="50" charset="-128"/>
              </a:rPr>
              <a:t>九</a:t>
            </a:r>
            <a:r>
              <a:rPr lang="ja-JP" altLang="en-US" sz="1400" b="0" i="0" dirty="0">
                <a:solidFill>
                  <a:srgbClr val="323232"/>
                </a:solidFill>
                <a:effectLst/>
                <a:latin typeface="メイリオ" panose="020B0604030504040204" pitchFamily="50" charset="-128"/>
                <a:ea typeface="メイリオ" panose="020B0604030504040204" pitchFamily="50" charset="-128"/>
              </a:rPr>
              <a:t>　当該無人航空機により爆発性又は易燃性を有する物件その他人に危害を与え、又は他の物件を損傷するおそれがある物件で国土交通省令で定めるものを輸送しないこと</a:t>
            </a:r>
            <a:endParaRPr lang="en-US" altLang="ja-JP" sz="1400" b="0" i="0" dirty="0">
              <a:solidFill>
                <a:srgbClr val="323232"/>
              </a:solidFill>
              <a:effectLst/>
              <a:latin typeface="メイリオ" panose="020B0604030504040204" pitchFamily="50" charset="-128"/>
              <a:ea typeface="メイリオ" panose="020B0604030504040204" pitchFamily="50" charset="-128"/>
            </a:endParaRPr>
          </a:p>
          <a:p>
            <a:pPr marL="0" indent="0" algn="l" fontAlgn="base">
              <a:buNone/>
            </a:pPr>
            <a:r>
              <a:rPr lang="ja-JP" altLang="en-US" sz="1400" b="0" i="0" dirty="0">
                <a:solidFill>
                  <a:srgbClr val="FF0000"/>
                </a:solidFill>
                <a:effectLst/>
                <a:latin typeface="メイリオ" panose="020B0604030504040204" pitchFamily="50" charset="-128"/>
                <a:ea typeface="メイリオ" panose="020B0604030504040204" pitchFamily="50" charset="-128"/>
              </a:rPr>
              <a:t>（危険物輸送の原則禁止）　</a:t>
            </a:r>
            <a:r>
              <a:rPr lang="en-US" altLang="ja-JP" sz="1400" b="0" i="0" dirty="0">
                <a:solidFill>
                  <a:srgbClr val="FF0000"/>
                </a:solidFill>
                <a:effectLst/>
                <a:latin typeface="メイリオ" panose="020B0604030504040204" pitchFamily="50" charset="-128"/>
                <a:ea typeface="メイリオ" panose="020B0604030504040204" pitchFamily="50" charset="-128"/>
              </a:rPr>
              <a:t>※</a:t>
            </a:r>
            <a:r>
              <a:rPr lang="ja-JP" altLang="en-US" sz="1400" b="0" i="0" dirty="0">
                <a:solidFill>
                  <a:srgbClr val="FF0000"/>
                </a:solidFill>
                <a:effectLst/>
                <a:latin typeface="メイリオ" panose="020B0604030504040204" pitchFamily="50" charset="-128"/>
                <a:ea typeface="メイリオ" panose="020B0604030504040204" pitchFamily="50" charset="-128"/>
              </a:rPr>
              <a:t>農薬は危険物に該当</a:t>
            </a:r>
          </a:p>
          <a:p>
            <a:pPr algn="l" fontAlgn="base"/>
            <a:r>
              <a:rPr lang="ja-JP" altLang="en-US" sz="1400" b="1" i="0" dirty="0">
                <a:solidFill>
                  <a:srgbClr val="323232"/>
                </a:solidFill>
                <a:effectLst/>
                <a:latin typeface="inherit"/>
                <a:ea typeface="メイリオ" panose="020B0604030504040204" pitchFamily="50" charset="-128"/>
              </a:rPr>
              <a:t>十</a:t>
            </a:r>
            <a:r>
              <a:rPr lang="ja-JP" altLang="en-US" sz="1400" b="0" i="0" dirty="0">
                <a:solidFill>
                  <a:srgbClr val="323232"/>
                </a:solidFill>
                <a:effectLst/>
                <a:latin typeface="メイリオ" panose="020B0604030504040204" pitchFamily="50" charset="-128"/>
                <a:ea typeface="メイリオ" panose="020B0604030504040204" pitchFamily="50" charset="-128"/>
              </a:rPr>
              <a:t>　地上又は水上の人又は物件に危害を与え、又は損傷を及ぼすおそれがないものとして国土交通省令で定める場合を除き、当該無人航空機から物件を投下しないこと</a:t>
            </a:r>
            <a:endParaRPr lang="en-US" altLang="ja-JP" sz="1400" b="0" i="0" dirty="0">
              <a:solidFill>
                <a:srgbClr val="323232"/>
              </a:solidFill>
              <a:effectLst/>
              <a:latin typeface="メイリオ" panose="020B0604030504040204" pitchFamily="50" charset="-128"/>
              <a:ea typeface="メイリオ" panose="020B0604030504040204" pitchFamily="50" charset="-128"/>
            </a:endParaRPr>
          </a:p>
          <a:p>
            <a:pPr marL="0" indent="0" algn="l" fontAlgn="base">
              <a:buNone/>
            </a:pPr>
            <a:r>
              <a:rPr lang="ja-JP" altLang="en-US" sz="1400" dirty="0">
                <a:solidFill>
                  <a:srgbClr val="FF0000"/>
                </a:solidFill>
                <a:latin typeface="メイリオ" panose="020B0604030504040204" pitchFamily="50" charset="-128"/>
                <a:ea typeface="メイリオ" panose="020B0604030504040204" pitchFamily="50" charset="-128"/>
              </a:rPr>
              <a:t>（物件投下の原則禁止）　</a:t>
            </a:r>
            <a:r>
              <a:rPr lang="en-US" altLang="ja-JP" sz="1400" dirty="0">
                <a:solidFill>
                  <a:srgbClr val="FF0000"/>
                </a:solidFill>
                <a:latin typeface="メイリオ" panose="020B0604030504040204" pitchFamily="50" charset="-128"/>
                <a:ea typeface="メイリオ" panose="020B0604030504040204" pitchFamily="50" charset="-128"/>
              </a:rPr>
              <a:t>※</a:t>
            </a:r>
            <a:r>
              <a:rPr lang="ja-JP" altLang="en-US" sz="1400" dirty="0">
                <a:solidFill>
                  <a:srgbClr val="FF0000"/>
                </a:solidFill>
                <a:latin typeface="メイリオ" panose="020B0604030504040204" pitchFamily="50" charset="-128"/>
                <a:ea typeface="メイリオ" panose="020B0604030504040204" pitchFamily="50" charset="-128"/>
              </a:rPr>
              <a:t>空中散布は物件投下に該当</a:t>
            </a:r>
            <a:endParaRPr lang="en-US" altLang="ja-JP" sz="1400" b="0" i="0" dirty="0">
              <a:solidFill>
                <a:srgbClr val="FF0000"/>
              </a:solidFill>
              <a:effectLst/>
              <a:latin typeface="メイリオ" panose="020B0604030504040204" pitchFamily="50" charset="-128"/>
              <a:ea typeface="メイリオ" panose="020B0604030504040204" pitchFamily="50" charset="-128"/>
            </a:endParaRPr>
          </a:p>
          <a:p>
            <a:pPr marL="0" indent="0" algn="l" fontAlgn="base">
              <a:buNone/>
            </a:pPr>
            <a:endParaRPr lang="ja-JP" altLang="en-US" sz="1400" b="0" i="0" dirty="0">
              <a:solidFill>
                <a:srgbClr val="323232"/>
              </a:solidFill>
              <a:effectLst/>
              <a:latin typeface="メイリオ" panose="020B0604030504040204" pitchFamily="50" charset="-128"/>
              <a:ea typeface="メイリオ" panose="020B0604030504040204" pitchFamily="50" charset="-128"/>
            </a:endParaRPr>
          </a:p>
          <a:p>
            <a:pPr marL="0" indent="0">
              <a:buNone/>
            </a:pPr>
            <a:endParaRPr lang="en-US" altLang="ja-JP" sz="2000" b="1" dirty="0">
              <a:solidFill>
                <a:srgbClr val="FF0000"/>
              </a:solidFill>
            </a:endParaRPr>
          </a:p>
        </p:txBody>
      </p:sp>
      <p:sp>
        <p:nvSpPr>
          <p:cNvPr id="4" name="スライド番号プレースホルダー 3">
            <a:extLst>
              <a:ext uri="{FF2B5EF4-FFF2-40B4-BE49-F238E27FC236}">
                <a16:creationId xmlns:a16="http://schemas.microsoft.com/office/drawing/2014/main" id="{DE716C9E-6045-42F8-AB7C-178CAC6CA44A}"/>
              </a:ext>
            </a:extLst>
          </p:cNvPr>
          <p:cNvSpPr>
            <a:spLocks noGrp="1"/>
          </p:cNvSpPr>
          <p:nvPr>
            <p:ph type="sldNum" sz="quarter" idx="12"/>
          </p:nvPr>
        </p:nvSpPr>
        <p:spPr/>
        <p:txBody>
          <a:bodyPr/>
          <a:lstStyle/>
          <a:p>
            <a:fld id="{F5C00353-6647-4052-9A1A-0D40AA9664E7}" type="slidenum">
              <a:rPr kumimoji="1" lang="ja-JP" altLang="en-US" smtClean="0"/>
              <a:t>10</a:t>
            </a:fld>
            <a:endParaRPr kumimoji="1" lang="ja-JP" altLang="en-US" dirty="0"/>
          </a:p>
        </p:txBody>
      </p:sp>
      <p:sp>
        <p:nvSpPr>
          <p:cNvPr id="2" name="タイトル 1">
            <a:extLst>
              <a:ext uri="{FF2B5EF4-FFF2-40B4-BE49-F238E27FC236}">
                <a16:creationId xmlns:a16="http://schemas.microsoft.com/office/drawing/2014/main" id="{8FF4E539-01A2-43AB-8279-82A2D7AFCF41}"/>
              </a:ext>
            </a:extLst>
          </p:cNvPr>
          <p:cNvSpPr>
            <a:spLocks noGrp="1"/>
          </p:cNvSpPr>
          <p:nvPr>
            <p:ph type="title"/>
          </p:nvPr>
        </p:nvSpPr>
        <p:spPr>
          <a:xfrm>
            <a:off x="838200" y="911515"/>
            <a:ext cx="10515600" cy="457200"/>
          </a:xfrm>
        </p:spPr>
        <p:txBody>
          <a:bodyPr>
            <a:normAutofit fontScale="90000"/>
          </a:bodyPr>
          <a:lstStyle/>
          <a:p>
            <a:pPr algn="ctr"/>
            <a:r>
              <a:rPr lang="ja-JP" altLang="en-US" sz="4400" b="1" dirty="0"/>
              <a:t>航空法について</a:t>
            </a:r>
            <a:br>
              <a:rPr lang="en-US" altLang="ja-JP" sz="4400" b="1" dirty="0"/>
            </a:br>
            <a:endParaRPr kumimoji="1" lang="ja-JP" altLang="en-US" dirty="0"/>
          </a:p>
        </p:txBody>
      </p:sp>
      <p:pic>
        <p:nvPicPr>
          <p:cNvPr id="7" name="図 6">
            <a:extLst>
              <a:ext uri="{FF2B5EF4-FFF2-40B4-BE49-F238E27FC236}">
                <a16:creationId xmlns:a16="http://schemas.microsoft.com/office/drawing/2014/main" id="{C0FE2E58-97E0-486D-BE59-DE8A218ACAF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722994" y="0"/>
            <a:ext cx="3469006" cy="584775"/>
          </a:xfrm>
          <a:prstGeom prst="rect">
            <a:avLst/>
          </a:prstGeom>
        </p:spPr>
      </p:pic>
    </p:spTree>
    <p:extLst>
      <p:ext uri="{BB962C8B-B14F-4D97-AF65-F5344CB8AC3E}">
        <p14:creationId xmlns:p14="http://schemas.microsoft.com/office/powerpoint/2010/main" val="31678629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a:extLst>
              <a:ext uri="{FF2B5EF4-FFF2-40B4-BE49-F238E27FC236}">
                <a16:creationId xmlns:a16="http://schemas.microsoft.com/office/drawing/2014/main" id="{6EBB3C13-B648-4734-9425-B7B0F70BE3AA}"/>
              </a:ext>
            </a:extLst>
          </p:cNvPr>
          <p:cNvSpPr/>
          <p:nvPr/>
        </p:nvSpPr>
        <p:spPr>
          <a:xfrm>
            <a:off x="2581" y="66484"/>
            <a:ext cx="12189419" cy="4572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9" name="Rectangle 5">
            <a:extLst>
              <a:ext uri="{FF2B5EF4-FFF2-40B4-BE49-F238E27FC236}">
                <a16:creationId xmlns:a16="http://schemas.microsoft.com/office/drawing/2014/main" id="{D31CE979-C8F9-460B-94C2-E73F48F61899}"/>
              </a:ext>
            </a:extLst>
          </p:cNvPr>
          <p:cNvSpPr/>
          <p:nvPr/>
        </p:nvSpPr>
        <p:spPr>
          <a:xfrm>
            <a:off x="13" y="0"/>
            <a:ext cx="12189419" cy="640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3" name="コンテンツ プレースホルダー 2">
            <a:extLst>
              <a:ext uri="{FF2B5EF4-FFF2-40B4-BE49-F238E27FC236}">
                <a16:creationId xmlns:a16="http://schemas.microsoft.com/office/drawing/2014/main" id="{DF20ACC7-6796-4C6D-97E1-E6C76B807648}"/>
              </a:ext>
            </a:extLst>
          </p:cNvPr>
          <p:cNvSpPr>
            <a:spLocks noGrp="1"/>
          </p:cNvSpPr>
          <p:nvPr>
            <p:ph idx="1"/>
          </p:nvPr>
        </p:nvSpPr>
        <p:spPr>
          <a:xfrm>
            <a:off x="838200" y="1287960"/>
            <a:ext cx="10515600" cy="5149146"/>
          </a:xfrm>
        </p:spPr>
        <p:txBody>
          <a:bodyPr>
            <a:normAutofit fontScale="92500" lnSpcReduction="20000"/>
          </a:bodyPr>
          <a:lstStyle/>
          <a:p>
            <a:pPr marL="0" indent="0">
              <a:buNone/>
            </a:pPr>
            <a:r>
              <a:rPr lang="ja-JP" altLang="en-US" sz="2200" b="1" dirty="0"/>
              <a:t>・飛行ルール（飛行マニュアル）</a:t>
            </a:r>
            <a:endParaRPr lang="en-US" altLang="ja-JP" sz="2200" b="1" dirty="0"/>
          </a:p>
          <a:p>
            <a:pPr marL="0" indent="0">
              <a:buNone/>
            </a:pPr>
            <a:r>
              <a:rPr lang="ja-JP" altLang="en-US" sz="1700" dirty="0"/>
              <a:t>・空中散布用の国土交通大臣の飛行許可（</a:t>
            </a:r>
            <a:r>
              <a:rPr lang="ja-JP" altLang="en-US" sz="1700" b="1" u="sng" dirty="0"/>
              <a:t>無人航空機の飛行に係る承認書</a:t>
            </a:r>
            <a:r>
              <a:rPr lang="ja-JP" altLang="en-US" sz="1700" dirty="0"/>
              <a:t>）では、前記した航空法第</a:t>
            </a:r>
            <a:r>
              <a:rPr lang="en-US" altLang="ja-JP" sz="1700" dirty="0"/>
              <a:t>132</a:t>
            </a:r>
            <a:r>
              <a:rPr lang="ja-JP" altLang="en-US" sz="1700" dirty="0"/>
              <a:t>条の２で</a:t>
            </a:r>
            <a:endParaRPr lang="en-US" altLang="ja-JP" sz="1700" dirty="0"/>
          </a:p>
          <a:p>
            <a:pPr marL="0" indent="0">
              <a:buNone/>
            </a:pPr>
            <a:r>
              <a:rPr lang="ja-JP" altLang="en-US" sz="1700" dirty="0"/>
              <a:t>　原則禁止されている飛行の方法（第</a:t>
            </a:r>
            <a:r>
              <a:rPr lang="en-US" altLang="ja-JP" sz="1700" dirty="0"/>
              <a:t>7</a:t>
            </a:r>
            <a:r>
              <a:rPr lang="ja-JP" altLang="en-US" sz="1700" dirty="0"/>
              <a:t>号、第</a:t>
            </a:r>
            <a:r>
              <a:rPr lang="en-US" altLang="ja-JP" sz="1700" dirty="0"/>
              <a:t>9</a:t>
            </a:r>
            <a:r>
              <a:rPr lang="ja-JP" altLang="en-US" sz="1700" dirty="0"/>
              <a:t>号及び第</a:t>
            </a:r>
            <a:r>
              <a:rPr lang="en-US" altLang="ja-JP" sz="1700" dirty="0"/>
              <a:t>10</a:t>
            </a:r>
            <a:r>
              <a:rPr lang="ja-JP" altLang="en-US" sz="1700" dirty="0"/>
              <a:t>号）について、承認されています</a:t>
            </a:r>
            <a:endParaRPr lang="en-US" altLang="ja-JP" sz="1700" dirty="0"/>
          </a:p>
          <a:p>
            <a:pPr marL="0" indent="0">
              <a:buNone/>
            </a:pPr>
            <a:r>
              <a:rPr lang="ja-JP" altLang="en-US" sz="1700" dirty="0"/>
              <a:t>・この承認を得るためには、</a:t>
            </a:r>
            <a:r>
              <a:rPr lang="ja-JP" altLang="en-US" sz="1700" b="1" u="sng" dirty="0"/>
              <a:t>飛行マニュアル</a:t>
            </a:r>
            <a:r>
              <a:rPr lang="ja-JP" altLang="en-US" sz="1700" dirty="0"/>
              <a:t>に記載された方法を順守して飛行させる必要があります</a:t>
            </a:r>
            <a:endParaRPr lang="en-US" altLang="ja-JP" sz="1700" dirty="0"/>
          </a:p>
          <a:p>
            <a:pPr marL="0" indent="0">
              <a:buNone/>
            </a:pPr>
            <a:r>
              <a:rPr lang="ja-JP" altLang="en-US" sz="1700" dirty="0"/>
              <a:t>・</a:t>
            </a:r>
            <a:r>
              <a:rPr lang="en-US" altLang="ja-JP" sz="1700" dirty="0"/>
              <a:t>NTT e-Drone Technology</a:t>
            </a:r>
            <a:r>
              <a:rPr lang="ja-JP" altLang="en-US" sz="1700" dirty="0"/>
              <a:t>では、</a:t>
            </a:r>
            <a:r>
              <a:rPr lang="ja-JP" altLang="en-US" sz="1700" b="1" u="sng" dirty="0"/>
              <a:t>国土交通省航空局標準マニュアル（空中散布）</a:t>
            </a:r>
            <a:r>
              <a:rPr lang="ja-JP" altLang="en-US" sz="1700" dirty="0"/>
              <a:t>を使用しています</a:t>
            </a:r>
            <a:endParaRPr lang="en-US" altLang="ja-JP" sz="1700" dirty="0"/>
          </a:p>
          <a:p>
            <a:pPr marL="0" indent="0">
              <a:buNone/>
            </a:pPr>
            <a:r>
              <a:rPr lang="ja-JP" altLang="en-US" sz="1700" dirty="0"/>
              <a:t>・当該マニュアルでは、ドローンを用いた空中散布運用時の順守事項（点検整備、飛行訓練、安全管理等）が定</a:t>
            </a:r>
            <a:endParaRPr lang="en-US" altLang="ja-JP" sz="1700" dirty="0"/>
          </a:p>
          <a:p>
            <a:pPr marL="0" indent="0">
              <a:buNone/>
            </a:pPr>
            <a:r>
              <a:rPr lang="ja-JP" altLang="en-US" sz="1700" dirty="0"/>
              <a:t>　められており、インストラクターの皆様は飛行マニュアルについて熟知して頂くことはもちろん、教習を行う</a:t>
            </a:r>
            <a:endParaRPr lang="en-US" altLang="ja-JP" sz="1700" dirty="0"/>
          </a:p>
          <a:p>
            <a:pPr marL="0" indent="0">
              <a:buNone/>
            </a:pPr>
            <a:r>
              <a:rPr lang="ja-JP" altLang="en-US" sz="1700" dirty="0"/>
              <a:t>　際には一般オペレータに正しく伝えていただく必要があります</a:t>
            </a:r>
            <a:endParaRPr lang="en-US" altLang="ja-JP" sz="1700" dirty="0"/>
          </a:p>
          <a:p>
            <a:pPr marL="0" indent="0">
              <a:buNone/>
            </a:pPr>
            <a:r>
              <a:rPr lang="ja-JP" altLang="en-US" sz="1700" b="1" dirty="0"/>
              <a:t>・マニュアル内では、対面での円滑飛行、連続</a:t>
            </a:r>
            <a:r>
              <a:rPr lang="en-US" altLang="ja-JP" sz="1700" b="1" dirty="0"/>
              <a:t>5</a:t>
            </a:r>
            <a:r>
              <a:rPr lang="ja-JP" altLang="en-US" sz="1700" b="1" dirty="0"/>
              <a:t>回の</a:t>
            </a:r>
            <a:r>
              <a:rPr lang="en-US" altLang="ja-JP" sz="1700" b="1" dirty="0"/>
              <a:t>8</a:t>
            </a:r>
            <a:r>
              <a:rPr lang="ja-JP" altLang="en-US" sz="1700" b="1" dirty="0"/>
              <a:t>の字飛行が可能となるよう飛行練習を行うことが求められ</a:t>
            </a:r>
            <a:endParaRPr lang="en-US" altLang="ja-JP" sz="1700" b="1" dirty="0"/>
          </a:p>
          <a:p>
            <a:pPr marL="0" indent="0">
              <a:buNone/>
            </a:pPr>
            <a:r>
              <a:rPr lang="ja-JP" altLang="en-US" sz="1700" b="1" dirty="0"/>
              <a:t>　ています</a:t>
            </a:r>
            <a:endParaRPr lang="en-US" altLang="ja-JP" sz="1700" b="1" dirty="0"/>
          </a:p>
          <a:p>
            <a:pPr marL="0" indent="0">
              <a:buNone/>
            </a:pPr>
            <a:r>
              <a:rPr lang="ja-JP" altLang="en-US" sz="1700" b="1" dirty="0">
                <a:solidFill>
                  <a:srgbClr val="FF0000"/>
                </a:solidFill>
              </a:rPr>
              <a:t>・教習前や散布シーズン前、技能認定証更新時期には飛行マニュアルを再読し、順守事項について再確認をお願</a:t>
            </a:r>
            <a:endParaRPr lang="en-US" altLang="ja-JP" sz="1700" b="1" dirty="0">
              <a:solidFill>
                <a:srgbClr val="FF0000"/>
              </a:solidFill>
            </a:endParaRPr>
          </a:p>
          <a:p>
            <a:pPr marL="0" indent="0">
              <a:buNone/>
            </a:pPr>
            <a:r>
              <a:rPr lang="ja-JP" altLang="en-US" sz="1700" b="1" dirty="0">
                <a:solidFill>
                  <a:srgbClr val="FF0000"/>
                </a:solidFill>
              </a:rPr>
              <a:t>　いいたします</a:t>
            </a:r>
            <a:endParaRPr lang="en-US" altLang="ja-JP" sz="1700" b="1" dirty="0">
              <a:solidFill>
                <a:srgbClr val="FF0000"/>
              </a:solidFill>
            </a:endParaRPr>
          </a:p>
          <a:p>
            <a:pPr marL="0" indent="0">
              <a:buNone/>
            </a:pPr>
            <a:r>
              <a:rPr lang="ja-JP" altLang="en-US" sz="1700" dirty="0"/>
              <a:t>・許可・承認期間が三ヵ月を超える包括申請の場合、</a:t>
            </a:r>
            <a:r>
              <a:rPr lang="en-US" altLang="ja-JP" sz="1700" dirty="0"/>
              <a:t>3</a:t>
            </a:r>
            <a:r>
              <a:rPr lang="ja-JP" altLang="en-US" sz="1700" dirty="0"/>
              <a:t>か月毎の実績報告報告が義務付けられていましたが、</a:t>
            </a:r>
            <a:endParaRPr lang="en-US" altLang="ja-JP" sz="1700" dirty="0"/>
          </a:p>
          <a:p>
            <a:pPr marL="0" indent="0">
              <a:buNone/>
            </a:pPr>
            <a:r>
              <a:rPr lang="ja-JP" altLang="en-US" sz="1700" dirty="0"/>
              <a:t>　</a:t>
            </a:r>
            <a:r>
              <a:rPr lang="en-US" altLang="ja-JP" sz="1700" dirty="0"/>
              <a:t>2021</a:t>
            </a:r>
            <a:r>
              <a:rPr lang="ja-JP" altLang="en-US" sz="1700" dirty="0"/>
              <a:t>年</a:t>
            </a:r>
            <a:r>
              <a:rPr lang="en-US" altLang="ja-JP" sz="1700" dirty="0"/>
              <a:t>4</a:t>
            </a:r>
            <a:r>
              <a:rPr lang="ja-JP" altLang="en-US" sz="1700" dirty="0"/>
              <a:t>月以降、飛行実績報告は不要となりましたが、</a:t>
            </a:r>
            <a:r>
              <a:rPr lang="ja-JP" altLang="en-US" sz="1700" b="1" u="sng" dirty="0"/>
              <a:t>飛行実績の作成・管理は従来通り必要です</a:t>
            </a:r>
            <a:endParaRPr lang="en-US" altLang="ja-JP" sz="1700" b="1" u="sng" dirty="0"/>
          </a:p>
          <a:p>
            <a:pPr marL="0" indent="0">
              <a:buNone/>
            </a:pPr>
            <a:r>
              <a:rPr lang="ja-JP" altLang="en-US" sz="1700" b="1" dirty="0"/>
              <a:t>　</a:t>
            </a:r>
            <a:r>
              <a:rPr lang="ja-JP" altLang="en-US" sz="1700" dirty="0"/>
              <a:t>航空局から　飛行実績の提出を求められる場合があります</a:t>
            </a:r>
            <a:endParaRPr lang="en-US" altLang="ja-JP" sz="1700" dirty="0"/>
          </a:p>
          <a:p>
            <a:pPr marL="0" indent="0">
              <a:buNone/>
            </a:pPr>
            <a:endParaRPr lang="en-US" altLang="ja-JP" sz="1700" dirty="0">
              <a:highlight>
                <a:srgbClr val="00FF00"/>
              </a:highlight>
            </a:endParaRPr>
          </a:p>
          <a:p>
            <a:pPr marL="0" indent="0">
              <a:buNone/>
            </a:pPr>
            <a:r>
              <a:rPr lang="ja-JP" altLang="en-US" sz="1600" dirty="0"/>
              <a:t>　　</a:t>
            </a:r>
            <a:r>
              <a:rPr lang="en-US" altLang="ja-JP" sz="1600" dirty="0"/>
              <a:t>※</a:t>
            </a:r>
            <a:r>
              <a:rPr lang="ja-JP" altLang="en-US" sz="1600" dirty="0"/>
              <a:t>航空法改正に伴い、飛行マニュアルの内容が変更されることがあります</a:t>
            </a:r>
            <a:endParaRPr lang="en-US" altLang="ja-JP" sz="1600" dirty="0"/>
          </a:p>
        </p:txBody>
      </p:sp>
      <p:sp>
        <p:nvSpPr>
          <p:cNvPr id="4" name="スライド番号プレースホルダー 3">
            <a:extLst>
              <a:ext uri="{FF2B5EF4-FFF2-40B4-BE49-F238E27FC236}">
                <a16:creationId xmlns:a16="http://schemas.microsoft.com/office/drawing/2014/main" id="{DE716C9E-6045-42F8-AB7C-178CAC6CA44A}"/>
              </a:ext>
            </a:extLst>
          </p:cNvPr>
          <p:cNvSpPr>
            <a:spLocks noGrp="1"/>
          </p:cNvSpPr>
          <p:nvPr>
            <p:ph type="sldNum" sz="quarter" idx="12"/>
          </p:nvPr>
        </p:nvSpPr>
        <p:spPr/>
        <p:txBody>
          <a:bodyPr/>
          <a:lstStyle/>
          <a:p>
            <a:fld id="{F5C00353-6647-4052-9A1A-0D40AA9664E7}" type="slidenum">
              <a:rPr kumimoji="1" lang="ja-JP" altLang="en-US" smtClean="0"/>
              <a:t>11</a:t>
            </a:fld>
            <a:endParaRPr kumimoji="1" lang="ja-JP" altLang="en-US" dirty="0"/>
          </a:p>
        </p:txBody>
      </p:sp>
      <p:sp>
        <p:nvSpPr>
          <p:cNvPr id="2" name="タイトル 1">
            <a:extLst>
              <a:ext uri="{FF2B5EF4-FFF2-40B4-BE49-F238E27FC236}">
                <a16:creationId xmlns:a16="http://schemas.microsoft.com/office/drawing/2014/main" id="{8FF4E539-01A2-43AB-8279-82A2D7AFCF41}"/>
              </a:ext>
            </a:extLst>
          </p:cNvPr>
          <p:cNvSpPr>
            <a:spLocks noGrp="1"/>
          </p:cNvSpPr>
          <p:nvPr>
            <p:ph type="title"/>
          </p:nvPr>
        </p:nvSpPr>
        <p:spPr>
          <a:xfrm>
            <a:off x="838200" y="911515"/>
            <a:ext cx="10515600" cy="457200"/>
          </a:xfrm>
        </p:spPr>
        <p:txBody>
          <a:bodyPr>
            <a:normAutofit fontScale="90000"/>
          </a:bodyPr>
          <a:lstStyle/>
          <a:p>
            <a:pPr algn="ctr"/>
            <a:r>
              <a:rPr lang="ja-JP" altLang="en-US" sz="4400" b="1" dirty="0"/>
              <a:t>航空法について</a:t>
            </a:r>
            <a:br>
              <a:rPr lang="en-US" altLang="ja-JP" sz="4400" b="1" dirty="0"/>
            </a:br>
            <a:endParaRPr kumimoji="1" lang="ja-JP" altLang="en-US" dirty="0"/>
          </a:p>
        </p:txBody>
      </p:sp>
      <p:pic>
        <p:nvPicPr>
          <p:cNvPr id="7" name="図 6">
            <a:extLst>
              <a:ext uri="{FF2B5EF4-FFF2-40B4-BE49-F238E27FC236}">
                <a16:creationId xmlns:a16="http://schemas.microsoft.com/office/drawing/2014/main" id="{C0FE2E58-97E0-486D-BE59-DE8A218ACAF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722994" y="0"/>
            <a:ext cx="3469006" cy="584775"/>
          </a:xfrm>
          <a:prstGeom prst="rect">
            <a:avLst/>
          </a:prstGeom>
        </p:spPr>
      </p:pic>
    </p:spTree>
    <p:extLst>
      <p:ext uri="{BB962C8B-B14F-4D97-AF65-F5344CB8AC3E}">
        <p14:creationId xmlns:p14="http://schemas.microsoft.com/office/powerpoint/2010/main" val="22692500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a:extLst>
              <a:ext uri="{FF2B5EF4-FFF2-40B4-BE49-F238E27FC236}">
                <a16:creationId xmlns:a16="http://schemas.microsoft.com/office/drawing/2014/main" id="{49680E22-3F72-42DD-A3D2-D7F7BBDBE555}"/>
              </a:ext>
            </a:extLst>
          </p:cNvPr>
          <p:cNvSpPr/>
          <p:nvPr/>
        </p:nvSpPr>
        <p:spPr>
          <a:xfrm>
            <a:off x="2581" y="66484"/>
            <a:ext cx="12189419" cy="4572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9" name="Rectangle 5">
            <a:extLst>
              <a:ext uri="{FF2B5EF4-FFF2-40B4-BE49-F238E27FC236}">
                <a16:creationId xmlns:a16="http://schemas.microsoft.com/office/drawing/2014/main" id="{BE5C1E35-5EA2-4E8B-8ED8-DB5D7F7D99C4}"/>
              </a:ext>
            </a:extLst>
          </p:cNvPr>
          <p:cNvSpPr/>
          <p:nvPr/>
        </p:nvSpPr>
        <p:spPr>
          <a:xfrm>
            <a:off x="13" y="0"/>
            <a:ext cx="12189419" cy="640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3" name="コンテンツ プレースホルダー 2">
            <a:extLst>
              <a:ext uri="{FF2B5EF4-FFF2-40B4-BE49-F238E27FC236}">
                <a16:creationId xmlns:a16="http://schemas.microsoft.com/office/drawing/2014/main" id="{DF20ACC7-6796-4C6D-97E1-E6C76B807648}"/>
              </a:ext>
            </a:extLst>
          </p:cNvPr>
          <p:cNvSpPr>
            <a:spLocks noGrp="1"/>
          </p:cNvSpPr>
          <p:nvPr>
            <p:ph idx="1"/>
          </p:nvPr>
        </p:nvSpPr>
        <p:spPr>
          <a:xfrm>
            <a:off x="838200" y="1572329"/>
            <a:ext cx="10515600" cy="5149146"/>
          </a:xfrm>
        </p:spPr>
        <p:txBody>
          <a:bodyPr>
            <a:normAutofit/>
          </a:bodyPr>
          <a:lstStyle/>
          <a:p>
            <a:pPr marL="0" indent="0">
              <a:buNone/>
            </a:pPr>
            <a:endParaRPr lang="en-US" altLang="ja-JP" sz="1400" dirty="0"/>
          </a:p>
          <a:p>
            <a:pPr marL="0" indent="0">
              <a:buNone/>
            </a:pPr>
            <a:r>
              <a:rPr lang="ja-JP" altLang="en-US" sz="2000" b="1" dirty="0"/>
              <a:t>■操縦講習 </a:t>
            </a:r>
            <a:r>
              <a:rPr lang="en-US" altLang="ja-JP" sz="2000" b="1" dirty="0"/>
              <a:t>E.R.T.S</a:t>
            </a:r>
            <a:r>
              <a:rPr lang="ja-JP" altLang="en-US" sz="2000" b="1" dirty="0"/>
              <a:t>東金校 </a:t>
            </a:r>
            <a:endParaRPr lang="en-US" altLang="ja-JP" sz="2000" b="1" dirty="0"/>
          </a:p>
          <a:p>
            <a:pPr marL="0" indent="0">
              <a:buNone/>
            </a:pPr>
            <a:r>
              <a:rPr lang="ja-JP" altLang="en-US" sz="2000" b="1" dirty="0"/>
              <a:t>■会場貸出 ドローンフィールド東金 </a:t>
            </a:r>
            <a:endParaRPr lang="en-US" altLang="ja-JP" sz="2000" b="1" dirty="0"/>
          </a:p>
          <a:p>
            <a:pPr marL="0" indent="0">
              <a:buNone/>
            </a:pPr>
            <a:r>
              <a:rPr lang="en-US" altLang="ja-JP" sz="2000" b="1" dirty="0"/>
              <a:t>			</a:t>
            </a:r>
            <a:r>
              <a:rPr lang="ja-JP" altLang="en-US" sz="2000" b="1" dirty="0"/>
              <a:t>問合せ先 </a:t>
            </a:r>
            <a:r>
              <a:rPr lang="en-US" altLang="ja-JP" sz="2000" b="1" dirty="0"/>
              <a:t>school@nttedt.co.jp </a:t>
            </a:r>
          </a:p>
          <a:p>
            <a:pPr marL="0" indent="0">
              <a:buNone/>
            </a:pPr>
            <a:r>
              <a:rPr lang="en-US" altLang="ja-JP" sz="2000" b="1" dirty="0"/>
              <a:t>■</a:t>
            </a:r>
            <a:r>
              <a:rPr lang="ja-JP" altLang="en-US" sz="2000" b="1" dirty="0"/>
              <a:t>機体メンテナンス </a:t>
            </a:r>
            <a:r>
              <a:rPr lang="en-US" altLang="ja-JP" sz="2000" b="1" dirty="0"/>
              <a:t>	</a:t>
            </a:r>
          </a:p>
          <a:p>
            <a:pPr marL="0" indent="0">
              <a:buNone/>
            </a:pPr>
            <a:r>
              <a:rPr lang="en-US" altLang="ja-JP" sz="2000" b="1" dirty="0"/>
              <a:t>			</a:t>
            </a:r>
            <a:r>
              <a:rPr lang="ja-JP" altLang="en-US" sz="2000" b="1" dirty="0"/>
              <a:t>問合せ先 </a:t>
            </a:r>
            <a:r>
              <a:rPr lang="en-US" altLang="ja-JP" sz="2000" b="1" dirty="0"/>
              <a:t>partner@nttedt.co.jp</a:t>
            </a:r>
            <a:endParaRPr kumimoji="1" lang="ja-JP" altLang="en-US" sz="4000" b="1" dirty="0"/>
          </a:p>
        </p:txBody>
      </p:sp>
      <p:sp>
        <p:nvSpPr>
          <p:cNvPr id="4" name="スライド番号プレースホルダー 3">
            <a:extLst>
              <a:ext uri="{FF2B5EF4-FFF2-40B4-BE49-F238E27FC236}">
                <a16:creationId xmlns:a16="http://schemas.microsoft.com/office/drawing/2014/main" id="{DE716C9E-6045-42F8-AB7C-178CAC6CA44A}"/>
              </a:ext>
            </a:extLst>
          </p:cNvPr>
          <p:cNvSpPr>
            <a:spLocks noGrp="1"/>
          </p:cNvSpPr>
          <p:nvPr>
            <p:ph type="sldNum" sz="quarter" idx="12"/>
          </p:nvPr>
        </p:nvSpPr>
        <p:spPr/>
        <p:txBody>
          <a:bodyPr/>
          <a:lstStyle/>
          <a:p>
            <a:fld id="{F5C00353-6647-4052-9A1A-0D40AA9664E7}" type="slidenum">
              <a:rPr kumimoji="1" lang="ja-JP" altLang="en-US" smtClean="0"/>
              <a:t>12</a:t>
            </a:fld>
            <a:endParaRPr kumimoji="1" lang="ja-JP" altLang="en-US"/>
          </a:p>
        </p:txBody>
      </p:sp>
      <p:sp>
        <p:nvSpPr>
          <p:cNvPr id="2" name="タイトル 1">
            <a:extLst>
              <a:ext uri="{FF2B5EF4-FFF2-40B4-BE49-F238E27FC236}">
                <a16:creationId xmlns:a16="http://schemas.microsoft.com/office/drawing/2014/main" id="{8FF4E539-01A2-43AB-8279-82A2D7AFCF41}"/>
              </a:ext>
            </a:extLst>
          </p:cNvPr>
          <p:cNvSpPr>
            <a:spLocks noGrp="1"/>
          </p:cNvSpPr>
          <p:nvPr>
            <p:ph type="title"/>
          </p:nvPr>
        </p:nvSpPr>
        <p:spPr>
          <a:xfrm>
            <a:off x="838200" y="911515"/>
            <a:ext cx="10515600" cy="457200"/>
          </a:xfrm>
        </p:spPr>
        <p:txBody>
          <a:bodyPr>
            <a:normAutofit fontScale="90000"/>
          </a:bodyPr>
          <a:lstStyle/>
          <a:p>
            <a:pPr algn="ctr"/>
            <a:r>
              <a:rPr lang="ja-JP" altLang="en-US" sz="4400" b="1" dirty="0"/>
              <a:t>お問い合わせ先</a:t>
            </a:r>
            <a:br>
              <a:rPr lang="en-US" altLang="ja-JP" sz="4400" b="1" dirty="0"/>
            </a:br>
            <a:endParaRPr kumimoji="1" lang="ja-JP" altLang="en-US" dirty="0"/>
          </a:p>
        </p:txBody>
      </p:sp>
      <p:pic>
        <p:nvPicPr>
          <p:cNvPr id="7" name="図 6">
            <a:extLst>
              <a:ext uri="{FF2B5EF4-FFF2-40B4-BE49-F238E27FC236}">
                <a16:creationId xmlns:a16="http://schemas.microsoft.com/office/drawing/2014/main" id="{C0FE2E58-97E0-486D-BE59-DE8A218ACAF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722994" y="0"/>
            <a:ext cx="3469006" cy="584775"/>
          </a:xfrm>
          <a:prstGeom prst="rect">
            <a:avLst/>
          </a:prstGeom>
        </p:spPr>
      </p:pic>
    </p:spTree>
    <p:extLst>
      <p:ext uri="{BB962C8B-B14F-4D97-AF65-F5344CB8AC3E}">
        <p14:creationId xmlns:p14="http://schemas.microsoft.com/office/powerpoint/2010/main" val="17268675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4">
            <a:extLst>
              <a:ext uri="{FF2B5EF4-FFF2-40B4-BE49-F238E27FC236}">
                <a16:creationId xmlns:a16="http://schemas.microsoft.com/office/drawing/2014/main" id="{27DB3B9F-24A8-4C0B-B8C5-C67DF844F58F}"/>
              </a:ext>
            </a:extLst>
          </p:cNvPr>
          <p:cNvSpPr/>
          <p:nvPr/>
        </p:nvSpPr>
        <p:spPr>
          <a:xfrm>
            <a:off x="2581" y="66484"/>
            <a:ext cx="12189419" cy="4572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11" name="Rectangle 5">
            <a:extLst>
              <a:ext uri="{FF2B5EF4-FFF2-40B4-BE49-F238E27FC236}">
                <a16:creationId xmlns:a16="http://schemas.microsoft.com/office/drawing/2014/main" id="{42C72F27-4846-424D-BD90-B93745A16E2F}"/>
              </a:ext>
            </a:extLst>
          </p:cNvPr>
          <p:cNvSpPr/>
          <p:nvPr/>
        </p:nvSpPr>
        <p:spPr>
          <a:xfrm>
            <a:off x="13" y="0"/>
            <a:ext cx="12189419" cy="640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2" name="タイトル 1">
            <a:extLst>
              <a:ext uri="{FF2B5EF4-FFF2-40B4-BE49-F238E27FC236}">
                <a16:creationId xmlns:a16="http://schemas.microsoft.com/office/drawing/2014/main" id="{7D951F00-13B5-4434-9AE2-8B49A68FF178}"/>
              </a:ext>
            </a:extLst>
          </p:cNvPr>
          <p:cNvSpPr>
            <a:spLocks noGrp="1"/>
          </p:cNvSpPr>
          <p:nvPr>
            <p:ph type="title"/>
          </p:nvPr>
        </p:nvSpPr>
        <p:spPr/>
        <p:txBody>
          <a:bodyPr/>
          <a:lstStyle/>
          <a:p>
            <a:r>
              <a:rPr lang="ja-JP" altLang="en-US" b="1" dirty="0"/>
              <a:t>目次</a:t>
            </a:r>
            <a:endParaRPr kumimoji="1" lang="ja-JP" altLang="en-US" b="1" dirty="0"/>
          </a:p>
        </p:txBody>
      </p:sp>
      <p:sp>
        <p:nvSpPr>
          <p:cNvPr id="3" name="コンテンツ プレースホルダー 2">
            <a:extLst>
              <a:ext uri="{FF2B5EF4-FFF2-40B4-BE49-F238E27FC236}">
                <a16:creationId xmlns:a16="http://schemas.microsoft.com/office/drawing/2014/main" id="{47B0656C-59A7-4793-8F87-1CB92FC58528}"/>
              </a:ext>
            </a:extLst>
          </p:cNvPr>
          <p:cNvSpPr>
            <a:spLocks noGrp="1"/>
          </p:cNvSpPr>
          <p:nvPr>
            <p:ph idx="1"/>
          </p:nvPr>
        </p:nvSpPr>
        <p:spPr>
          <a:xfrm>
            <a:off x="838200" y="1825625"/>
            <a:ext cx="10515600" cy="4895850"/>
          </a:xfrm>
        </p:spPr>
        <p:txBody>
          <a:bodyPr vert="horz" lIns="91440" tIns="45720" rIns="91440" bIns="45720" rtlCol="0" anchor="t">
            <a:normAutofit/>
          </a:bodyPr>
          <a:lstStyle/>
          <a:p>
            <a:r>
              <a:rPr lang="ja-JP" altLang="en-US" sz="1800" b="1" dirty="0"/>
              <a:t>はじめに</a:t>
            </a:r>
            <a:endParaRPr lang="en-US" altLang="ja-JP" sz="1800" b="1" dirty="0"/>
          </a:p>
          <a:p>
            <a:r>
              <a:rPr lang="en-US" altLang="ja-JP" sz="1800" b="1" dirty="0"/>
              <a:t>AC101</a:t>
            </a:r>
            <a:r>
              <a:rPr lang="ja-JP" altLang="en-US" sz="1800" b="1" dirty="0"/>
              <a:t>使用時の注意点</a:t>
            </a:r>
            <a:endParaRPr lang="en-US" altLang="ja-JP" sz="1800" b="1" dirty="0"/>
          </a:p>
          <a:p>
            <a:r>
              <a:rPr lang="ja-JP" altLang="en-US" sz="1800" b="1" dirty="0"/>
              <a:t>空中散布時の注意点</a:t>
            </a:r>
            <a:endParaRPr lang="en-US" altLang="ja-JP" sz="1800" b="1" dirty="0"/>
          </a:p>
          <a:p>
            <a:r>
              <a:rPr lang="ja-JP" altLang="en-US" sz="1800" b="1" dirty="0"/>
              <a:t>飛行中のトラブルやフェイルセーフについて</a:t>
            </a:r>
            <a:endParaRPr lang="en-US" altLang="ja-JP" sz="1800" b="1" dirty="0"/>
          </a:p>
          <a:p>
            <a:r>
              <a:rPr lang="ja-JP" altLang="en-US" sz="1800" b="1" dirty="0"/>
              <a:t>航空法について </a:t>
            </a:r>
            <a:endParaRPr lang="en-US" altLang="ja-JP" sz="1800" b="1" dirty="0"/>
          </a:p>
          <a:p>
            <a:endParaRPr kumimoji="1" lang="en-US" altLang="ja-JP" sz="1600" b="1" dirty="0"/>
          </a:p>
          <a:p>
            <a:pPr marL="0" indent="0">
              <a:buNone/>
            </a:pPr>
            <a:r>
              <a:rPr lang="ja-JP" altLang="en-US" sz="1600" b="1" dirty="0"/>
              <a:t>はじめに</a:t>
            </a:r>
            <a:endParaRPr lang="en-US" altLang="ja-JP" sz="1600" b="1" dirty="0"/>
          </a:p>
          <a:p>
            <a:pPr marL="0" indent="0">
              <a:buNone/>
            </a:pPr>
            <a:r>
              <a:rPr lang="ja-JP" altLang="en-US" sz="1600" b="1" dirty="0"/>
              <a:t>・本書は、</a:t>
            </a:r>
            <a:r>
              <a:rPr lang="en-US" altLang="ja-JP" sz="1600" b="1" dirty="0"/>
              <a:t>AC101</a:t>
            </a:r>
            <a:r>
              <a:rPr lang="ja-JP" altLang="en-US" sz="1600" b="1"/>
              <a:t>ご利用の</a:t>
            </a:r>
            <a:r>
              <a:rPr lang="ja-JP" altLang="en-US" sz="1600" b="1" dirty="0"/>
              <a:t>皆様に</a:t>
            </a:r>
            <a:r>
              <a:rPr lang="en-US" altLang="ja-JP" sz="1600" b="1" dirty="0"/>
              <a:t>NTT e-Drone Technology</a:t>
            </a:r>
            <a:r>
              <a:rPr lang="ja-JP" altLang="en-US" sz="1600" b="1" dirty="0"/>
              <a:t>製</a:t>
            </a:r>
            <a:r>
              <a:rPr lang="en-US" altLang="ja-JP" sz="1600" b="1" dirty="0"/>
              <a:t>AC101</a:t>
            </a:r>
            <a:r>
              <a:rPr lang="ja-JP" altLang="en-US" sz="1600" b="1" dirty="0"/>
              <a:t>を運用する際の基本的な</a:t>
            </a:r>
            <a:endParaRPr lang="en-US" altLang="ja-JP" sz="1600" b="1" dirty="0"/>
          </a:p>
          <a:p>
            <a:pPr marL="0" indent="0">
              <a:buNone/>
            </a:pPr>
            <a:r>
              <a:rPr lang="ja-JP" altLang="en-US" sz="1600" b="1" dirty="0"/>
              <a:t>　運用方法や注意点、法規等を再確認していただくためのものとして作成しております。</a:t>
            </a:r>
            <a:endParaRPr lang="en-US" altLang="ja-JP" sz="1600" b="1" dirty="0"/>
          </a:p>
          <a:p>
            <a:pPr marL="0" indent="0">
              <a:buNone/>
            </a:pPr>
            <a:r>
              <a:rPr lang="ja-JP" altLang="en-US" sz="1600" b="1" dirty="0"/>
              <a:t>・講習を行っていただく際の参考資料としてもご活用いただけます。 </a:t>
            </a:r>
            <a:endParaRPr lang="en-US" altLang="ja-JP" sz="1600" b="1" dirty="0"/>
          </a:p>
          <a:p>
            <a:pPr marL="0" indent="0">
              <a:buNone/>
            </a:pPr>
            <a:r>
              <a:rPr lang="ja-JP" altLang="en-US" sz="1600" b="1" dirty="0"/>
              <a:t>・ドローンは、操作方法や使用場所を誤ると非常に危険であり、ご自身または周りの人や物を傷つける危険性</a:t>
            </a:r>
            <a:endParaRPr lang="en-US" altLang="ja-JP" sz="1600" b="1" dirty="0"/>
          </a:p>
          <a:p>
            <a:pPr marL="0" indent="0">
              <a:buNone/>
            </a:pPr>
            <a:r>
              <a:rPr lang="ja-JP" altLang="en-US" sz="1600" b="1" dirty="0"/>
              <a:t>　があります</a:t>
            </a:r>
            <a:endParaRPr lang="en-US" altLang="ja-JP" sz="1600" b="1" dirty="0"/>
          </a:p>
          <a:p>
            <a:pPr marL="0" indent="0">
              <a:buNone/>
            </a:pPr>
            <a:r>
              <a:rPr lang="ja-JP" altLang="en-US" sz="1600" b="1" dirty="0">
                <a:ea typeface="游ゴシック"/>
              </a:rPr>
              <a:t>　　　　　　　　　　　　　　　　　　安全を第一に考え、ご活用ください</a:t>
            </a:r>
          </a:p>
        </p:txBody>
      </p:sp>
      <p:sp>
        <p:nvSpPr>
          <p:cNvPr id="8" name="スライド番号プレースホルダー 7">
            <a:extLst>
              <a:ext uri="{FF2B5EF4-FFF2-40B4-BE49-F238E27FC236}">
                <a16:creationId xmlns:a16="http://schemas.microsoft.com/office/drawing/2014/main" id="{D0FBB0DF-958B-4308-8E74-79CABB3D131A}"/>
              </a:ext>
            </a:extLst>
          </p:cNvPr>
          <p:cNvSpPr>
            <a:spLocks noGrp="1"/>
          </p:cNvSpPr>
          <p:nvPr>
            <p:ph type="sldNum" sz="quarter" idx="12"/>
          </p:nvPr>
        </p:nvSpPr>
        <p:spPr/>
        <p:txBody>
          <a:bodyPr/>
          <a:lstStyle/>
          <a:p>
            <a:fld id="{F5C00353-6647-4052-9A1A-0D40AA9664E7}" type="slidenum">
              <a:rPr kumimoji="1" lang="ja-JP" altLang="en-US" smtClean="0"/>
              <a:t>2</a:t>
            </a:fld>
            <a:endParaRPr kumimoji="1" lang="ja-JP" altLang="en-US"/>
          </a:p>
        </p:txBody>
      </p:sp>
      <p:pic>
        <p:nvPicPr>
          <p:cNvPr id="9" name="図 8">
            <a:extLst>
              <a:ext uri="{FF2B5EF4-FFF2-40B4-BE49-F238E27FC236}">
                <a16:creationId xmlns:a16="http://schemas.microsoft.com/office/drawing/2014/main" id="{6957E324-DC6B-40F3-930B-3D28A34B3EA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722994" y="0"/>
            <a:ext cx="3469006" cy="584775"/>
          </a:xfrm>
          <a:prstGeom prst="rect">
            <a:avLst/>
          </a:prstGeom>
        </p:spPr>
      </p:pic>
    </p:spTree>
    <p:extLst>
      <p:ext uri="{BB962C8B-B14F-4D97-AF65-F5344CB8AC3E}">
        <p14:creationId xmlns:p14="http://schemas.microsoft.com/office/powerpoint/2010/main" val="18450915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DF20ACC7-6796-4C6D-97E1-E6C76B807648}"/>
              </a:ext>
            </a:extLst>
          </p:cNvPr>
          <p:cNvSpPr>
            <a:spLocks noGrp="1"/>
          </p:cNvSpPr>
          <p:nvPr>
            <p:ph idx="1"/>
          </p:nvPr>
        </p:nvSpPr>
        <p:spPr>
          <a:xfrm>
            <a:off x="838200" y="1642370"/>
            <a:ext cx="10515600" cy="5149146"/>
          </a:xfrm>
        </p:spPr>
        <p:txBody>
          <a:bodyPr>
            <a:normAutofit/>
          </a:bodyPr>
          <a:lstStyle/>
          <a:p>
            <a:pPr marL="0" indent="0">
              <a:buNone/>
            </a:pPr>
            <a:r>
              <a:rPr kumimoji="1" lang="en-US" altLang="ja-JP" sz="2000" b="1" dirty="0"/>
              <a:t>• </a:t>
            </a:r>
            <a:r>
              <a:rPr kumimoji="1" lang="ja-JP" altLang="en-US" sz="2000" b="1" dirty="0"/>
              <a:t>機体</a:t>
            </a:r>
          </a:p>
          <a:p>
            <a:pPr marL="0" indent="0">
              <a:buNone/>
            </a:pPr>
            <a:r>
              <a:rPr kumimoji="1" lang="ja-JP" altLang="en-US" sz="1600" dirty="0"/>
              <a:t>・</a:t>
            </a:r>
            <a:r>
              <a:rPr lang="ja-JP" altLang="en-US" sz="1600" dirty="0"/>
              <a:t>飛行速度：</a:t>
            </a:r>
            <a:r>
              <a:rPr lang="en-US" altLang="ja-JP" sz="1600" dirty="0"/>
              <a:t>15km/h</a:t>
            </a:r>
            <a:r>
              <a:rPr lang="ja-JP" altLang="en-US" sz="1600" dirty="0"/>
              <a:t>　</a:t>
            </a:r>
            <a:r>
              <a:rPr lang="en-US" altLang="ja-JP" sz="1600" dirty="0"/>
              <a:t>20km/h</a:t>
            </a:r>
            <a:r>
              <a:rPr lang="ja-JP" altLang="en-US" sz="1600" dirty="0"/>
              <a:t>　二段階（</a:t>
            </a:r>
            <a:r>
              <a:rPr lang="en-US" altLang="ja-JP" sz="1600" dirty="0"/>
              <a:t>GPS</a:t>
            </a:r>
            <a:r>
              <a:rPr lang="ja-JP" altLang="en-US" sz="1600" dirty="0"/>
              <a:t>モード）</a:t>
            </a:r>
            <a:endParaRPr lang="en-US" altLang="ja-JP" sz="1600" dirty="0"/>
          </a:p>
          <a:p>
            <a:pPr marL="0" indent="0">
              <a:buNone/>
            </a:pPr>
            <a:r>
              <a:rPr kumimoji="1" lang="ja-JP" altLang="en-US" sz="1600" dirty="0"/>
              <a:t>・飛行高度：</a:t>
            </a:r>
            <a:r>
              <a:rPr kumimoji="1" lang="en-US" altLang="ja-JP" sz="1600" b="1" u="sng" dirty="0"/>
              <a:t>2m</a:t>
            </a:r>
            <a:r>
              <a:rPr kumimoji="1" lang="ja-JP" altLang="en-US" sz="1600" b="1" dirty="0"/>
              <a:t>　</a:t>
            </a:r>
            <a:r>
              <a:rPr lang="ja-JP" altLang="en-US" sz="1600" dirty="0"/>
              <a:t>・散布幅：</a:t>
            </a:r>
            <a:r>
              <a:rPr lang="en-US" altLang="ja-JP" sz="1600" b="1" u="sng" dirty="0"/>
              <a:t>5m</a:t>
            </a:r>
          </a:p>
          <a:p>
            <a:pPr marL="0" indent="0">
              <a:buNone/>
            </a:pPr>
            <a:endParaRPr kumimoji="1" lang="en-US" altLang="ja-JP" sz="1600" dirty="0"/>
          </a:p>
          <a:p>
            <a:pPr marL="0" indent="0">
              <a:buNone/>
            </a:pPr>
            <a:r>
              <a:rPr lang="ja-JP" altLang="en-US" sz="1600" kern="100" dirty="0">
                <a:latin typeface="+mn-ea"/>
                <a:cs typeface="Times New Roman" panose="02020603050405020304" pitchFamily="18" charset="0"/>
              </a:rPr>
              <a:t>・農薬のラベルをよく読み、用法・容量・空中散布の適合について必ず確認してください</a:t>
            </a:r>
            <a:endParaRPr kumimoji="1" lang="en-US" altLang="ja-JP" sz="1600" dirty="0">
              <a:latin typeface="+mn-ea"/>
            </a:endParaRPr>
          </a:p>
          <a:p>
            <a:pPr marL="0" indent="0">
              <a:buNone/>
            </a:pPr>
            <a:r>
              <a:rPr kumimoji="1" lang="ja-JP" altLang="en-US" sz="1600" b="1" dirty="0">
                <a:solidFill>
                  <a:srgbClr val="FF0000"/>
                </a:solidFill>
                <a:latin typeface="+mn-ea"/>
              </a:rPr>
              <a:t>・アームナットの締め付けは確実に行ってください</a:t>
            </a:r>
            <a:endParaRPr lang="en-US" altLang="ja-JP" sz="1600" b="1" kern="100" dirty="0">
              <a:solidFill>
                <a:srgbClr val="FF0000"/>
              </a:solidFill>
              <a:effectLst/>
              <a:latin typeface="+mn-ea"/>
              <a:cs typeface="Times New Roman" panose="02020603050405020304" pitchFamily="18" charset="0"/>
            </a:endParaRPr>
          </a:p>
          <a:p>
            <a:pPr marL="0" indent="0" algn="just">
              <a:lnSpc>
                <a:spcPct val="75000"/>
              </a:lnSpc>
              <a:buNone/>
              <a:tabLst>
                <a:tab pos="1383030" algn="l"/>
              </a:tabLst>
            </a:pPr>
            <a:r>
              <a:rPr lang="ja-JP" altLang="en-US" sz="1600" b="1" kern="100" dirty="0">
                <a:solidFill>
                  <a:srgbClr val="FF0000"/>
                </a:solidFill>
                <a:effectLst/>
                <a:latin typeface="+mn-ea"/>
                <a:cs typeface="Times New Roman" panose="02020603050405020304" pitchFamily="18" charset="0"/>
              </a:rPr>
              <a:t>・バッテリー</a:t>
            </a:r>
            <a:r>
              <a:rPr lang="ja-JP" altLang="ja-JP" sz="1600" b="1" kern="100" dirty="0">
                <a:solidFill>
                  <a:srgbClr val="FF0000"/>
                </a:solidFill>
                <a:effectLst/>
                <a:latin typeface="+mn-ea"/>
                <a:cs typeface="Times New Roman" panose="02020603050405020304" pitchFamily="18" charset="0"/>
              </a:rPr>
              <a:t>コネクタは確実に奥まで差し込んで接続してください。半差しの状態で飛行させようとすると、</a:t>
            </a:r>
            <a:endParaRPr lang="en-US" altLang="ja-JP" sz="1600" b="1" kern="100" dirty="0">
              <a:solidFill>
                <a:srgbClr val="FF0000"/>
              </a:solidFill>
              <a:effectLst/>
              <a:latin typeface="+mn-ea"/>
              <a:cs typeface="Times New Roman" panose="02020603050405020304" pitchFamily="18" charset="0"/>
            </a:endParaRPr>
          </a:p>
          <a:p>
            <a:pPr marL="0" indent="0" algn="just">
              <a:lnSpc>
                <a:spcPct val="75000"/>
              </a:lnSpc>
              <a:buNone/>
              <a:tabLst>
                <a:tab pos="1383030" algn="l"/>
              </a:tabLst>
            </a:pPr>
            <a:r>
              <a:rPr lang="ja-JP" altLang="en-US" sz="1600" b="1" kern="100" dirty="0">
                <a:solidFill>
                  <a:srgbClr val="FF0000"/>
                </a:solidFill>
                <a:latin typeface="+mn-ea"/>
                <a:cs typeface="Times New Roman" panose="02020603050405020304" pitchFamily="18" charset="0"/>
              </a:rPr>
              <a:t>　</a:t>
            </a:r>
            <a:r>
              <a:rPr lang="ja-JP" altLang="ja-JP" sz="1600" b="1" kern="100" dirty="0">
                <a:solidFill>
                  <a:srgbClr val="FF0000"/>
                </a:solidFill>
                <a:effectLst/>
                <a:latin typeface="+mn-ea"/>
                <a:cs typeface="Times New Roman" panose="02020603050405020304" pitchFamily="18" charset="0"/>
              </a:rPr>
              <a:t>正常に飛行できず墜落するおそれがあります</a:t>
            </a:r>
            <a:endParaRPr lang="en-US" altLang="ja-JP" sz="1600" b="1" kern="100" dirty="0">
              <a:solidFill>
                <a:srgbClr val="FF0000"/>
              </a:solidFill>
              <a:effectLst/>
              <a:latin typeface="+mn-ea"/>
              <a:cs typeface="Times New Roman" panose="02020603050405020304" pitchFamily="18" charset="0"/>
            </a:endParaRPr>
          </a:p>
          <a:p>
            <a:pPr marL="0" indent="0" algn="just">
              <a:lnSpc>
                <a:spcPct val="75000"/>
              </a:lnSpc>
              <a:buNone/>
              <a:tabLst>
                <a:tab pos="1383030" algn="l"/>
              </a:tabLst>
            </a:pPr>
            <a:r>
              <a:rPr lang="ja-JP" altLang="ja-JP" sz="1600" kern="100" dirty="0">
                <a:solidFill>
                  <a:srgbClr val="000000"/>
                </a:solidFill>
                <a:effectLst/>
                <a:latin typeface="+mn-ea"/>
                <a:cs typeface="Times New Roman" panose="02020603050405020304" pitchFamily="18" charset="0"/>
              </a:rPr>
              <a:t>・</a:t>
            </a:r>
            <a:r>
              <a:rPr lang="ja-JP" altLang="en-US" sz="1600" kern="100" dirty="0">
                <a:solidFill>
                  <a:srgbClr val="000000"/>
                </a:solidFill>
                <a:effectLst/>
                <a:latin typeface="+mn-ea"/>
                <a:cs typeface="Times New Roman" panose="02020603050405020304" pitchFamily="18" charset="0"/>
              </a:rPr>
              <a:t>電源投入後は誤作動を防ぐため、</a:t>
            </a:r>
            <a:r>
              <a:rPr lang="ja-JP" altLang="ja-JP" sz="1600" kern="100" dirty="0">
                <a:solidFill>
                  <a:srgbClr val="000000"/>
                </a:solidFill>
                <a:effectLst/>
                <a:latin typeface="+mn-ea"/>
                <a:cs typeface="Times New Roman" panose="02020603050405020304" pitchFamily="18" charset="0"/>
              </a:rPr>
              <a:t>機体を動かさないでください</a:t>
            </a:r>
            <a:r>
              <a:rPr lang="ja-JP" altLang="en-US" sz="1600" kern="100" dirty="0">
                <a:solidFill>
                  <a:srgbClr val="000000"/>
                </a:solidFill>
                <a:effectLst/>
                <a:latin typeface="+mn-ea"/>
                <a:cs typeface="Times New Roman" panose="02020603050405020304" pitchFamily="18" charset="0"/>
              </a:rPr>
              <a:t>（機体を揺する・手に持って移動するなど）</a:t>
            </a:r>
            <a:endParaRPr lang="en-US" altLang="ja-JP" sz="1600" kern="100" dirty="0">
              <a:solidFill>
                <a:srgbClr val="000000"/>
              </a:solidFill>
              <a:effectLst/>
              <a:latin typeface="+mn-ea"/>
              <a:cs typeface="Times New Roman" panose="02020603050405020304" pitchFamily="18" charset="0"/>
            </a:endParaRPr>
          </a:p>
          <a:p>
            <a:pPr marL="0" indent="0" algn="just">
              <a:lnSpc>
                <a:spcPct val="75000"/>
              </a:lnSpc>
              <a:buNone/>
              <a:tabLst>
                <a:tab pos="1383030" algn="l"/>
              </a:tabLst>
            </a:pPr>
            <a:r>
              <a:rPr lang="ja-JP" altLang="ja-JP" sz="1600" kern="100" dirty="0">
                <a:effectLst/>
                <a:latin typeface="+mn-ea"/>
                <a:cs typeface="Times New Roman" panose="02020603050405020304" pitchFamily="18" charset="0"/>
              </a:rPr>
              <a:t>・</a:t>
            </a:r>
            <a:r>
              <a:rPr lang="ja-JP" altLang="en-US" sz="1600" kern="100" dirty="0">
                <a:effectLst/>
                <a:latin typeface="+mn-ea"/>
                <a:cs typeface="Times New Roman" panose="02020603050405020304" pitchFamily="18" charset="0"/>
              </a:rPr>
              <a:t>プロペラ回転中は</a:t>
            </a:r>
            <a:r>
              <a:rPr lang="ja-JP" altLang="ja-JP" sz="1600" kern="100" dirty="0">
                <a:effectLst/>
                <a:latin typeface="+mn-ea"/>
                <a:cs typeface="Times New Roman" panose="02020603050405020304" pitchFamily="18" charset="0"/>
              </a:rPr>
              <a:t>オペレータから</a:t>
            </a:r>
            <a:r>
              <a:rPr lang="en-US" altLang="ja-JP" sz="1600" kern="100" dirty="0">
                <a:effectLst/>
                <a:latin typeface="+mn-ea"/>
                <a:cs typeface="Times New Roman" panose="02020603050405020304" pitchFamily="18" charset="0"/>
              </a:rPr>
              <a:t>10m</a:t>
            </a:r>
            <a:r>
              <a:rPr lang="ja-JP" altLang="ja-JP" sz="1600" kern="100" dirty="0">
                <a:effectLst/>
                <a:latin typeface="+mn-ea"/>
                <a:cs typeface="Times New Roman" panose="02020603050405020304" pitchFamily="18" charset="0"/>
              </a:rPr>
              <a:t>以上の</a:t>
            </a:r>
            <a:r>
              <a:rPr lang="ja-JP" altLang="en-US" sz="1600" kern="100" dirty="0">
                <a:latin typeface="+mn-ea"/>
                <a:cs typeface="Times New Roman" panose="02020603050405020304" pitchFamily="18" charset="0"/>
              </a:rPr>
              <a:t>安全距離</a:t>
            </a:r>
            <a:r>
              <a:rPr lang="ja-JP" altLang="ja-JP" sz="1600" kern="100" dirty="0">
                <a:effectLst/>
                <a:latin typeface="+mn-ea"/>
                <a:cs typeface="Times New Roman" panose="02020603050405020304" pitchFamily="18" charset="0"/>
              </a:rPr>
              <a:t>を確保します</a:t>
            </a:r>
            <a:endParaRPr lang="en-US" altLang="ja-JP" sz="1600" kern="100" dirty="0">
              <a:effectLst/>
              <a:latin typeface="+mn-ea"/>
              <a:cs typeface="Times New Roman" panose="02020603050405020304" pitchFamily="18" charset="0"/>
            </a:endParaRPr>
          </a:p>
          <a:p>
            <a:pPr marL="0" indent="0" algn="just">
              <a:lnSpc>
                <a:spcPct val="75000"/>
              </a:lnSpc>
              <a:buNone/>
              <a:tabLst>
                <a:tab pos="1383030" algn="l"/>
              </a:tabLst>
            </a:pPr>
            <a:r>
              <a:rPr lang="ja-JP" altLang="ja-JP" sz="1600" kern="100" dirty="0">
                <a:solidFill>
                  <a:srgbClr val="000000"/>
                </a:solidFill>
                <a:effectLst/>
                <a:latin typeface="+mn-ea"/>
                <a:cs typeface="Times New Roman" panose="02020603050405020304" pitchFamily="18" charset="0"/>
              </a:rPr>
              <a:t>・</a:t>
            </a:r>
            <a:r>
              <a:rPr lang="ja-JP" altLang="en-US" sz="1600" kern="100" dirty="0">
                <a:solidFill>
                  <a:srgbClr val="000000"/>
                </a:solidFill>
                <a:effectLst/>
                <a:latin typeface="+mn-ea"/>
                <a:cs typeface="Times New Roman" panose="02020603050405020304" pitchFamily="18" charset="0"/>
              </a:rPr>
              <a:t>着陸時はスキッドが接地</a:t>
            </a:r>
            <a:r>
              <a:rPr lang="ja-JP" altLang="ja-JP" sz="1600" kern="100" dirty="0">
                <a:solidFill>
                  <a:srgbClr val="000000"/>
                </a:solidFill>
                <a:effectLst/>
                <a:latin typeface="+mn-ea"/>
                <a:cs typeface="Times New Roman" panose="02020603050405020304" pitchFamily="18" charset="0"/>
              </a:rPr>
              <a:t>したら</a:t>
            </a:r>
            <a:r>
              <a:rPr lang="ja-JP" altLang="ja-JP" sz="1600" b="1" kern="100" dirty="0">
                <a:solidFill>
                  <a:srgbClr val="000000"/>
                </a:solidFill>
                <a:effectLst/>
                <a:latin typeface="+mn-ea"/>
                <a:cs typeface="Times New Roman" panose="02020603050405020304" pitchFamily="18" charset="0"/>
              </a:rPr>
              <a:t>右スティックを一番下まで下げ続け</a:t>
            </a:r>
            <a:r>
              <a:rPr lang="ja-JP" altLang="en-US" sz="1600" b="1" kern="100" dirty="0">
                <a:solidFill>
                  <a:srgbClr val="000000"/>
                </a:solidFill>
                <a:effectLst/>
                <a:latin typeface="+mn-ea"/>
                <a:cs typeface="Times New Roman" panose="02020603050405020304" pitchFamily="18" charset="0"/>
              </a:rPr>
              <a:t>たまま</a:t>
            </a:r>
            <a:r>
              <a:rPr lang="ja-JP" altLang="ja-JP" sz="1600" b="1" kern="100" dirty="0">
                <a:solidFill>
                  <a:srgbClr val="000000"/>
                </a:solidFill>
                <a:effectLst/>
                <a:latin typeface="+mn-ea"/>
                <a:cs typeface="Times New Roman" panose="02020603050405020304" pitchFamily="18" charset="0"/>
              </a:rPr>
              <a:t>、モータストップ</a:t>
            </a:r>
            <a:r>
              <a:rPr lang="ja-JP" altLang="en-US" sz="1600" b="1" kern="100" dirty="0">
                <a:solidFill>
                  <a:srgbClr val="000000"/>
                </a:solidFill>
                <a:effectLst/>
                <a:latin typeface="+mn-ea"/>
                <a:cs typeface="Times New Roman" panose="02020603050405020304" pitchFamily="18" charset="0"/>
              </a:rPr>
              <a:t>ボタン</a:t>
            </a:r>
            <a:r>
              <a:rPr lang="ja-JP" altLang="ja-JP" sz="1600" b="1" kern="100" dirty="0">
                <a:solidFill>
                  <a:srgbClr val="000000"/>
                </a:solidFill>
                <a:effectLst/>
                <a:latin typeface="+mn-ea"/>
                <a:cs typeface="Times New Roman" panose="02020603050405020304" pitchFamily="18" charset="0"/>
              </a:rPr>
              <a:t>を押し続</a:t>
            </a:r>
            <a:endParaRPr lang="en-US" altLang="ja-JP" sz="1600" b="1" kern="100" dirty="0">
              <a:solidFill>
                <a:srgbClr val="000000"/>
              </a:solidFill>
              <a:effectLst/>
              <a:latin typeface="+mn-ea"/>
              <a:cs typeface="Times New Roman" panose="02020603050405020304" pitchFamily="18" charset="0"/>
            </a:endParaRPr>
          </a:p>
          <a:p>
            <a:pPr marL="0" indent="0" algn="just">
              <a:lnSpc>
                <a:spcPct val="75000"/>
              </a:lnSpc>
              <a:buNone/>
              <a:tabLst>
                <a:tab pos="1383030" algn="l"/>
              </a:tabLst>
            </a:pPr>
            <a:r>
              <a:rPr lang="ja-JP" altLang="en-US" sz="1600" b="1" kern="100" dirty="0">
                <a:solidFill>
                  <a:srgbClr val="000000"/>
                </a:solidFill>
                <a:latin typeface="+mn-ea"/>
                <a:cs typeface="Times New Roman" panose="02020603050405020304" pitchFamily="18" charset="0"/>
              </a:rPr>
              <a:t>　</a:t>
            </a:r>
            <a:r>
              <a:rPr lang="ja-JP" altLang="ja-JP" sz="1600" b="1" kern="100" dirty="0">
                <a:solidFill>
                  <a:srgbClr val="000000"/>
                </a:solidFill>
                <a:effectLst/>
                <a:latin typeface="+mn-ea"/>
                <a:cs typeface="Times New Roman" panose="02020603050405020304" pitchFamily="18" charset="0"/>
              </a:rPr>
              <a:t>けます</a:t>
            </a:r>
            <a:endParaRPr lang="en-US" altLang="ja-JP" sz="1600" b="1" kern="100" dirty="0">
              <a:solidFill>
                <a:srgbClr val="000000"/>
              </a:solidFill>
              <a:effectLst/>
              <a:latin typeface="+mn-ea"/>
              <a:cs typeface="Times New Roman" panose="02020603050405020304" pitchFamily="18" charset="0"/>
            </a:endParaRPr>
          </a:p>
          <a:p>
            <a:pPr marL="0" indent="0" algn="just">
              <a:lnSpc>
                <a:spcPct val="75000"/>
              </a:lnSpc>
              <a:buNone/>
              <a:tabLst>
                <a:tab pos="1383030" algn="l"/>
              </a:tabLst>
            </a:pPr>
            <a:r>
              <a:rPr lang="ja-JP" altLang="en-US" sz="1600" b="1" kern="100" dirty="0">
                <a:solidFill>
                  <a:srgbClr val="000000"/>
                </a:solidFill>
                <a:latin typeface="+mn-ea"/>
                <a:cs typeface="Times New Roman" panose="02020603050405020304" pitchFamily="18" charset="0"/>
              </a:rPr>
              <a:t>　</a:t>
            </a:r>
            <a:r>
              <a:rPr lang="ja-JP" altLang="en-US" sz="1600" b="1" kern="100" dirty="0">
                <a:solidFill>
                  <a:srgbClr val="FF0000"/>
                </a:solidFill>
                <a:effectLst/>
                <a:latin typeface="+mn-ea"/>
                <a:cs typeface="Times New Roman" panose="02020603050405020304" pitchFamily="18" charset="0"/>
              </a:rPr>
              <a:t>モータ停止を目視で確認してから①モーターストップボタン②スティックの順に離してください</a:t>
            </a:r>
            <a:endParaRPr lang="en-US" altLang="ja-JP" sz="1600" b="1" kern="100" dirty="0">
              <a:solidFill>
                <a:srgbClr val="FF0000"/>
              </a:solidFill>
              <a:effectLst/>
              <a:latin typeface="+mn-ea"/>
              <a:cs typeface="Times New Roman" panose="02020603050405020304" pitchFamily="18" charset="0"/>
            </a:endParaRPr>
          </a:p>
        </p:txBody>
      </p:sp>
      <p:sp>
        <p:nvSpPr>
          <p:cNvPr id="4" name="スライド番号プレースホルダー 3">
            <a:extLst>
              <a:ext uri="{FF2B5EF4-FFF2-40B4-BE49-F238E27FC236}">
                <a16:creationId xmlns:a16="http://schemas.microsoft.com/office/drawing/2014/main" id="{DE716C9E-6045-42F8-AB7C-178CAC6CA44A}"/>
              </a:ext>
            </a:extLst>
          </p:cNvPr>
          <p:cNvSpPr>
            <a:spLocks noGrp="1"/>
          </p:cNvSpPr>
          <p:nvPr>
            <p:ph type="sldNum" sz="quarter" idx="12"/>
          </p:nvPr>
        </p:nvSpPr>
        <p:spPr/>
        <p:txBody>
          <a:bodyPr/>
          <a:lstStyle/>
          <a:p>
            <a:fld id="{F5C00353-6647-4052-9A1A-0D40AA9664E7}" type="slidenum">
              <a:rPr kumimoji="1" lang="ja-JP" altLang="en-US" smtClean="0"/>
              <a:t>3</a:t>
            </a:fld>
            <a:endParaRPr kumimoji="1" lang="ja-JP" altLang="en-US" dirty="0"/>
          </a:p>
        </p:txBody>
      </p:sp>
      <p:sp>
        <p:nvSpPr>
          <p:cNvPr id="2" name="タイトル 1">
            <a:extLst>
              <a:ext uri="{FF2B5EF4-FFF2-40B4-BE49-F238E27FC236}">
                <a16:creationId xmlns:a16="http://schemas.microsoft.com/office/drawing/2014/main" id="{8FF4E539-01A2-43AB-8279-82A2D7AFCF41}"/>
              </a:ext>
            </a:extLst>
          </p:cNvPr>
          <p:cNvSpPr>
            <a:spLocks noGrp="1"/>
          </p:cNvSpPr>
          <p:nvPr>
            <p:ph type="title"/>
          </p:nvPr>
        </p:nvSpPr>
        <p:spPr>
          <a:xfrm>
            <a:off x="838200" y="911515"/>
            <a:ext cx="10515600" cy="457200"/>
          </a:xfrm>
        </p:spPr>
        <p:txBody>
          <a:bodyPr>
            <a:normAutofit fontScale="90000"/>
          </a:bodyPr>
          <a:lstStyle/>
          <a:p>
            <a:pPr algn="ctr"/>
            <a:r>
              <a:rPr lang="en-US" altLang="ja-JP" sz="4400" b="1" dirty="0"/>
              <a:t>AC101</a:t>
            </a:r>
            <a:r>
              <a:rPr lang="ja-JP" altLang="en-US" b="1" dirty="0"/>
              <a:t>使用時の注意点</a:t>
            </a:r>
            <a:br>
              <a:rPr lang="en-US" altLang="ja-JP" sz="4400" b="1" dirty="0"/>
            </a:br>
            <a:endParaRPr kumimoji="1" lang="ja-JP" altLang="en-US" dirty="0"/>
          </a:p>
        </p:txBody>
      </p:sp>
      <p:grpSp>
        <p:nvGrpSpPr>
          <p:cNvPr id="5" name="グループ化 4">
            <a:extLst>
              <a:ext uri="{FF2B5EF4-FFF2-40B4-BE49-F238E27FC236}">
                <a16:creationId xmlns:a16="http://schemas.microsoft.com/office/drawing/2014/main" id="{2ABF23E9-13FC-41B8-B648-74AF88A2E317}"/>
              </a:ext>
            </a:extLst>
          </p:cNvPr>
          <p:cNvGrpSpPr/>
          <p:nvPr/>
        </p:nvGrpSpPr>
        <p:grpSpPr>
          <a:xfrm>
            <a:off x="13" y="0"/>
            <a:ext cx="12191987" cy="584775"/>
            <a:chOff x="13" y="0"/>
            <a:chExt cx="12191987" cy="584775"/>
          </a:xfrm>
        </p:grpSpPr>
        <p:sp>
          <p:nvSpPr>
            <p:cNvPr id="8" name="Rectangle 4">
              <a:extLst>
                <a:ext uri="{FF2B5EF4-FFF2-40B4-BE49-F238E27FC236}">
                  <a16:creationId xmlns:a16="http://schemas.microsoft.com/office/drawing/2014/main" id="{EC1397BD-E0BF-42C7-8CAF-B2E056746C29}"/>
                </a:ext>
              </a:extLst>
            </p:cNvPr>
            <p:cNvSpPr/>
            <p:nvPr/>
          </p:nvSpPr>
          <p:spPr>
            <a:xfrm>
              <a:off x="2581" y="66484"/>
              <a:ext cx="12189419" cy="4572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9" name="Rectangle 5">
              <a:extLst>
                <a:ext uri="{FF2B5EF4-FFF2-40B4-BE49-F238E27FC236}">
                  <a16:creationId xmlns:a16="http://schemas.microsoft.com/office/drawing/2014/main" id="{E4713A4B-4D35-4577-825C-1EF33F0E6270}"/>
                </a:ext>
              </a:extLst>
            </p:cNvPr>
            <p:cNvSpPr/>
            <p:nvPr/>
          </p:nvSpPr>
          <p:spPr>
            <a:xfrm>
              <a:off x="13" y="0"/>
              <a:ext cx="12189419" cy="640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pic>
          <p:nvPicPr>
            <p:cNvPr id="7" name="図 6">
              <a:extLst>
                <a:ext uri="{FF2B5EF4-FFF2-40B4-BE49-F238E27FC236}">
                  <a16:creationId xmlns:a16="http://schemas.microsoft.com/office/drawing/2014/main" id="{4290D6BD-AD0A-426C-9451-19E38C13B45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722994" y="0"/>
              <a:ext cx="3469006" cy="584775"/>
            </a:xfrm>
            <a:prstGeom prst="rect">
              <a:avLst/>
            </a:prstGeom>
          </p:spPr>
        </p:pic>
      </p:grpSp>
    </p:spTree>
    <p:extLst>
      <p:ext uri="{BB962C8B-B14F-4D97-AF65-F5344CB8AC3E}">
        <p14:creationId xmlns:p14="http://schemas.microsoft.com/office/powerpoint/2010/main" val="22906426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a:extLst>
              <a:ext uri="{FF2B5EF4-FFF2-40B4-BE49-F238E27FC236}">
                <a16:creationId xmlns:a16="http://schemas.microsoft.com/office/drawing/2014/main" id="{59FDFCB9-DB84-40E1-9A4A-8EAF10A39B53}"/>
              </a:ext>
            </a:extLst>
          </p:cNvPr>
          <p:cNvSpPr/>
          <p:nvPr/>
        </p:nvSpPr>
        <p:spPr>
          <a:xfrm>
            <a:off x="2581" y="66484"/>
            <a:ext cx="12189419" cy="4572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9" name="Rectangle 5">
            <a:extLst>
              <a:ext uri="{FF2B5EF4-FFF2-40B4-BE49-F238E27FC236}">
                <a16:creationId xmlns:a16="http://schemas.microsoft.com/office/drawing/2014/main" id="{53CBF320-BF32-4B09-960E-82FEE2AAFF3D}"/>
              </a:ext>
            </a:extLst>
          </p:cNvPr>
          <p:cNvSpPr/>
          <p:nvPr/>
        </p:nvSpPr>
        <p:spPr>
          <a:xfrm>
            <a:off x="13" y="0"/>
            <a:ext cx="12189419" cy="640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3" name="コンテンツ プレースホルダー 2">
            <a:extLst>
              <a:ext uri="{FF2B5EF4-FFF2-40B4-BE49-F238E27FC236}">
                <a16:creationId xmlns:a16="http://schemas.microsoft.com/office/drawing/2014/main" id="{DF20ACC7-6796-4C6D-97E1-E6C76B807648}"/>
              </a:ext>
            </a:extLst>
          </p:cNvPr>
          <p:cNvSpPr>
            <a:spLocks noGrp="1"/>
          </p:cNvSpPr>
          <p:nvPr>
            <p:ph idx="1"/>
          </p:nvPr>
        </p:nvSpPr>
        <p:spPr>
          <a:xfrm>
            <a:off x="838200" y="1642370"/>
            <a:ext cx="10515600" cy="5149146"/>
          </a:xfrm>
        </p:spPr>
        <p:txBody>
          <a:bodyPr>
            <a:normAutofit/>
          </a:bodyPr>
          <a:lstStyle/>
          <a:p>
            <a:pPr marL="0" indent="0" algn="just">
              <a:lnSpc>
                <a:spcPct val="75000"/>
              </a:lnSpc>
              <a:spcAft>
                <a:spcPts val="600"/>
              </a:spcAft>
              <a:buNone/>
            </a:pPr>
            <a:r>
              <a:rPr lang="ja-JP" altLang="ja-JP" sz="2000" b="1" kern="100" dirty="0">
                <a:effectLst/>
                <a:latin typeface="+mn-ea"/>
                <a:cs typeface="Times New Roman" panose="02020603050405020304" pitchFamily="18" charset="0"/>
              </a:rPr>
              <a:t>散布を除外すべき場所</a:t>
            </a:r>
            <a:endParaRPr lang="ja-JP" altLang="ja-JP" sz="2000" kern="100" dirty="0">
              <a:effectLst/>
              <a:latin typeface="+mn-ea"/>
              <a:cs typeface="Times New Roman" panose="02020603050405020304" pitchFamily="18" charset="0"/>
            </a:endParaRPr>
          </a:p>
          <a:p>
            <a:pPr marL="0" indent="0" algn="just">
              <a:lnSpc>
                <a:spcPct val="75000"/>
              </a:lnSpc>
              <a:buNone/>
            </a:pPr>
            <a:r>
              <a:rPr lang="ja-JP" altLang="ja-JP" sz="1600" kern="100" dirty="0">
                <a:effectLst/>
                <a:latin typeface="+mn-ea"/>
                <a:cs typeface="Times New Roman" panose="02020603050405020304" pitchFamily="18" charset="0"/>
              </a:rPr>
              <a:t>以下のような場所においては薬剤の散布を除外します</a:t>
            </a:r>
          </a:p>
          <a:p>
            <a:pPr algn="just">
              <a:lnSpc>
                <a:spcPct val="75000"/>
              </a:lnSpc>
            </a:pPr>
            <a:r>
              <a:rPr lang="ja-JP" altLang="ja-JP" sz="1600" kern="100" dirty="0">
                <a:effectLst/>
                <a:latin typeface="+mn-ea"/>
                <a:cs typeface="Times New Roman" panose="02020603050405020304" pitchFamily="18" charset="0"/>
              </a:rPr>
              <a:t>学校、住宅密集地、水道施設、ため池、河川</a:t>
            </a:r>
          </a:p>
          <a:p>
            <a:pPr algn="just">
              <a:lnSpc>
                <a:spcPct val="75000"/>
              </a:lnSpc>
            </a:pPr>
            <a:r>
              <a:rPr lang="ja-JP" altLang="ja-JP" sz="1600" kern="100" dirty="0">
                <a:effectLst/>
                <a:latin typeface="+mn-ea"/>
                <a:cs typeface="Times New Roman" panose="02020603050405020304" pitchFamily="18" charset="0"/>
              </a:rPr>
              <a:t>家畜、養蜂、養蚕、養殖場、養魚場</a:t>
            </a:r>
          </a:p>
          <a:p>
            <a:pPr algn="just">
              <a:lnSpc>
                <a:spcPct val="75000"/>
              </a:lnSpc>
            </a:pPr>
            <a:r>
              <a:rPr lang="ja-JP" altLang="ja-JP" sz="1600" kern="100" dirty="0">
                <a:effectLst/>
                <a:latin typeface="+mn-ea"/>
                <a:cs typeface="Times New Roman" panose="02020603050405020304" pitchFamily="18" charset="0"/>
              </a:rPr>
              <a:t>天然記念物等の貴重動植物に危害を加える可能性がある場所</a:t>
            </a:r>
          </a:p>
          <a:p>
            <a:pPr algn="just">
              <a:lnSpc>
                <a:spcPct val="75000"/>
              </a:lnSpc>
            </a:pPr>
            <a:r>
              <a:rPr lang="ja-JP" altLang="ja-JP" sz="1600" kern="100" dirty="0">
                <a:effectLst/>
                <a:latin typeface="+mn-ea"/>
                <a:cs typeface="Times New Roman" panose="02020603050405020304" pitchFamily="18" charset="0"/>
              </a:rPr>
              <a:t>オペレーター、補助作業員等の安全確保が困難な場所</a:t>
            </a:r>
          </a:p>
          <a:p>
            <a:pPr marL="0" indent="0">
              <a:buNone/>
            </a:pPr>
            <a:endParaRPr kumimoji="1" lang="en-US" altLang="ja-JP" sz="2000" b="1" dirty="0">
              <a:latin typeface="+mn-ea"/>
            </a:endParaRPr>
          </a:p>
          <a:p>
            <a:pPr marL="0" indent="0">
              <a:buNone/>
            </a:pPr>
            <a:r>
              <a:rPr lang="ja-JP" altLang="ja-JP" sz="2000" b="1" kern="100" dirty="0">
                <a:effectLst/>
                <a:latin typeface="+mn-ea"/>
                <a:cs typeface="Times New Roman" panose="02020603050405020304" pitchFamily="18" charset="0"/>
              </a:rPr>
              <a:t>障害物に向けての飛行禁止</a:t>
            </a:r>
            <a:endParaRPr lang="en-US" altLang="ja-JP" sz="2000" b="1" kern="100" dirty="0">
              <a:effectLst/>
              <a:latin typeface="+mn-ea"/>
              <a:cs typeface="Times New Roman" panose="02020603050405020304" pitchFamily="18" charset="0"/>
            </a:endParaRPr>
          </a:p>
          <a:p>
            <a:pPr marL="0" indent="0">
              <a:buNone/>
            </a:pPr>
            <a:r>
              <a:rPr lang="ja-JP" altLang="ja-JP" sz="1600" kern="100" dirty="0">
                <a:effectLst/>
                <a:latin typeface="+mn-ea"/>
                <a:cs typeface="Times New Roman" panose="02020603050405020304" pitchFamily="18" charset="0"/>
              </a:rPr>
              <a:t>鉄塔、電柱、電線、木立、看板、道路標識</a:t>
            </a:r>
            <a:r>
              <a:rPr lang="ja-JP" altLang="en-US" sz="1600" kern="100" dirty="0">
                <a:latin typeface="+mn-ea"/>
                <a:cs typeface="Times New Roman" panose="02020603050405020304" pitchFamily="18" charset="0"/>
              </a:rPr>
              <a:t>、</a:t>
            </a:r>
            <a:r>
              <a:rPr lang="ja-JP" altLang="ja-JP" sz="1600" kern="100" dirty="0">
                <a:effectLst/>
                <a:latin typeface="+mn-ea"/>
                <a:cs typeface="Times New Roman" panose="02020603050405020304" pitchFamily="18" charset="0"/>
              </a:rPr>
              <a:t>鉄道、幹線道路、河川、太陽、散布対象以外の作物やハウス</a:t>
            </a:r>
            <a:r>
              <a:rPr lang="ja-JP" altLang="en-US" sz="1600" kern="100" dirty="0">
                <a:effectLst/>
                <a:latin typeface="+mn-ea"/>
                <a:cs typeface="Times New Roman" panose="02020603050405020304" pitchFamily="18" charset="0"/>
              </a:rPr>
              <a:t>等。</a:t>
            </a:r>
            <a:endParaRPr lang="en-US" altLang="ja-JP" sz="1600" kern="100" dirty="0">
              <a:effectLst/>
              <a:latin typeface="+mn-ea"/>
              <a:cs typeface="Times New Roman" panose="02020603050405020304" pitchFamily="18" charset="0"/>
            </a:endParaRPr>
          </a:p>
          <a:p>
            <a:pPr marL="0" indent="0">
              <a:buNone/>
            </a:pPr>
            <a:r>
              <a:rPr kumimoji="1" lang="ja-JP" altLang="en-US" sz="1600" kern="100" dirty="0">
                <a:latin typeface="+mn-ea"/>
                <a:cs typeface="Times New Roman" panose="02020603050405020304" pitchFamily="18" charset="0"/>
              </a:rPr>
              <a:t>必要に応じて「奥枕」散布の実施（次ページにて解説します）、散布除外といった対応が必要です</a:t>
            </a:r>
            <a:endParaRPr kumimoji="1" lang="en-US" altLang="ja-JP" sz="1600" kern="100" dirty="0">
              <a:latin typeface="+mn-ea"/>
              <a:cs typeface="Times New Roman" panose="02020603050405020304" pitchFamily="18" charset="0"/>
            </a:endParaRPr>
          </a:p>
          <a:p>
            <a:pPr marL="0" indent="0">
              <a:buNone/>
            </a:pPr>
            <a:endParaRPr lang="en-US" altLang="ja-JP" sz="1600" kern="100" dirty="0">
              <a:latin typeface="+mn-ea"/>
              <a:cs typeface="Times New Roman" panose="02020603050405020304" pitchFamily="18" charset="0"/>
            </a:endParaRPr>
          </a:p>
          <a:p>
            <a:pPr marL="0" indent="0">
              <a:buNone/>
            </a:pPr>
            <a:r>
              <a:rPr lang="en-US" altLang="ja-JP" kern="100" dirty="0">
                <a:solidFill>
                  <a:srgbClr val="FF0000"/>
                </a:solidFill>
                <a:latin typeface="+mn-ea"/>
                <a:cs typeface="Times New Roman" panose="02020603050405020304" pitchFamily="18" charset="0"/>
              </a:rPr>
              <a:t>【</a:t>
            </a:r>
            <a:r>
              <a:rPr kumimoji="1" lang="ja-JP" altLang="en-US" kern="100" dirty="0">
                <a:solidFill>
                  <a:srgbClr val="FF0000"/>
                </a:solidFill>
                <a:latin typeface="+mn-ea"/>
                <a:cs typeface="Times New Roman" panose="02020603050405020304" pitchFamily="18" charset="0"/>
              </a:rPr>
              <a:t>効率より安全重視</a:t>
            </a:r>
            <a:r>
              <a:rPr kumimoji="1" lang="en-US" altLang="ja-JP" kern="100" dirty="0">
                <a:solidFill>
                  <a:srgbClr val="FF0000"/>
                </a:solidFill>
                <a:latin typeface="+mn-ea"/>
                <a:cs typeface="Times New Roman" panose="02020603050405020304" pitchFamily="18" charset="0"/>
              </a:rPr>
              <a:t>】</a:t>
            </a:r>
            <a:r>
              <a:rPr kumimoji="1" lang="ja-JP" altLang="en-US" kern="100" dirty="0">
                <a:solidFill>
                  <a:srgbClr val="FF0000"/>
                </a:solidFill>
                <a:latin typeface="+mn-ea"/>
                <a:cs typeface="Times New Roman" panose="02020603050405020304" pitchFamily="18" charset="0"/>
              </a:rPr>
              <a:t>が大前提です</a:t>
            </a:r>
            <a:endParaRPr kumimoji="1" lang="en-US" altLang="ja-JP" kern="100" dirty="0">
              <a:solidFill>
                <a:srgbClr val="FF0000"/>
              </a:solidFill>
              <a:latin typeface="+mn-ea"/>
              <a:cs typeface="Times New Roman" panose="02020603050405020304" pitchFamily="18" charset="0"/>
            </a:endParaRPr>
          </a:p>
          <a:p>
            <a:pPr marL="0" indent="0">
              <a:buNone/>
            </a:pPr>
            <a:r>
              <a:rPr lang="ja-JP" altLang="en-US" kern="100" dirty="0">
                <a:solidFill>
                  <a:srgbClr val="FF0000"/>
                </a:solidFill>
                <a:latin typeface="+mn-ea"/>
                <a:cs typeface="Times New Roman" panose="02020603050405020304" pitchFamily="18" charset="0"/>
              </a:rPr>
              <a:t>事故ゼロを目指し、安全運航・安全指導に努めてください</a:t>
            </a:r>
            <a:endParaRPr kumimoji="1" lang="ja-JP" altLang="en-US" sz="3200" dirty="0">
              <a:solidFill>
                <a:srgbClr val="FF0000"/>
              </a:solidFill>
              <a:latin typeface="+mn-ea"/>
            </a:endParaRPr>
          </a:p>
        </p:txBody>
      </p:sp>
      <p:sp>
        <p:nvSpPr>
          <p:cNvPr id="4" name="スライド番号プレースホルダー 3">
            <a:extLst>
              <a:ext uri="{FF2B5EF4-FFF2-40B4-BE49-F238E27FC236}">
                <a16:creationId xmlns:a16="http://schemas.microsoft.com/office/drawing/2014/main" id="{DE716C9E-6045-42F8-AB7C-178CAC6CA44A}"/>
              </a:ext>
            </a:extLst>
          </p:cNvPr>
          <p:cNvSpPr>
            <a:spLocks noGrp="1"/>
          </p:cNvSpPr>
          <p:nvPr>
            <p:ph type="sldNum" sz="quarter" idx="12"/>
          </p:nvPr>
        </p:nvSpPr>
        <p:spPr/>
        <p:txBody>
          <a:bodyPr/>
          <a:lstStyle/>
          <a:p>
            <a:fld id="{F5C00353-6647-4052-9A1A-0D40AA9664E7}" type="slidenum">
              <a:rPr kumimoji="1" lang="ja-JP" altLang="en-US" smtClean="0"/>
              <a:t>4</a:t>
            </a:fld>
            <a:endParaRPr kumimoji="1" lang="ja-JP" altLang="en-US"/>
          </a:p>
        </p:txBody>
      </p:sp>
      <p:sp>
        <p:nvSpPr>
          <p:cNvPr id="2" name="タイトル 1">
            <a:extLst>
              <a:ext uri="{FF2B5EF4-FFF2-40B4-BE49-F238E27FC236}">
                <a16:creationId xmlns:a16="http://schemas.microsoft.com/office/drawing/2014/main" id="{8FF4E539-01A2-43AB-8279-82A2D7AFCF41}"/>
              </a:ext>
            </a:extLst>
          </p:cNvPr>
          <p:cNvSpPr>
            <a:spLocks noGrp="1"/>
          </p:cNvSpPr>
          <p:nvPr>
            <p:ph type="title"/>
          </p:nvPr>
        </p:nvSpPr>
        <p:spPr>
          <a:xfrm>
            <a:off x="838200" y="911515"/>
            <a:ext cx="10515600" cy="457200"/>
          </a:xfrm>
        </p:spPr>
        <p:txBody>
          <a:bodyPr>
            <a:normAutofit fontScale="90000"/>
          </a:bodyPr>
          <a:lstStyle/>
          <a:p>
            <a:pPr algn="ctr"/>
            <a:r>
              <a:rPr lang="ja-JP" altLang="en-US" b="1" dirty="0"/>
              <a:t>空中散布</a:t>
            </a:r>
            <a:r>
              <a:rPr lang="ja-JP" altLang="en-US" sz="4400" b="1" dirty="0"/>
              <a:t>時の注意点</a:t>
            </a:r>
            <a:br>
              <a:rPr lang="en-US" altLang="ja-JP" sz="4400" b="1" dirty="0"/>
            </a:br>
            <a:endParaRPr kumimoji="1" lang="ja-JP" altLang="en-US" dirty="0"/>
          </a:p>
        </p:txBody>
      </p:sp>
      <p:pic>
        <p:nvPicPr>
          <p:cNvPr id="7" name="図 6">
            <a:extLst>
              <a:ext uri="{FF2B5EF4-FFF2-40B4-BE49-F238E27FC236}">
                <a16:creationId xmlns:a16="http://schemas.microsoft.com/office/drawing/2014/main" id="{2DD6CADD-3533-45FE-89F9-A08E0463F25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722994" y="0"/>
            <a:ext cx="3469006" cy="584775"/>
          </a:xfrm>
          <a:prstGeom prst="rect">
            <a:avLst/>
          </a:prstGeom>
        </p:spPr>
      </p:pic>
    </p:spTree>
    <p:extLst>
      <p:ext uri="{BB962C8B-B14F-4D97-AF65-F5344CB8AC3E}">
        <p14:creationId xmlns:p14="http://schemas.microsoft.com/office/powerpoint/2010/main" val="2304301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A636C23C-24B7-4AE2-818D-F94FB22C8E9A}"/>
              </a:ext>
            </a:extLst>
          </p:cNvPr>
          <p:cNvSpPr>
            <a:spLocks noGrp="1"/>
          </p:cNvSpPr>
          <p:nvPr>
            <p:ph type="sldNum" sz="quarter" idx="12"/>
          </p:nvPr>
        </p:nvSpPr>
        <p:spPr/>
        <p:txBody>
          <a:bodyPr/>
          <a:lstStyle/>
          <a:p>
            <a:fld id="{F5C00353-6647-4052-9A1A-0D40AA9664E7}" type="slidenum">
              <a:rPr kumimoji="1" lang="ja-JP" altLang="en-US" smtClean="0"/>
              <a:t>5</a:t>
            </a:fld>
            <a:endParaRPr kumimoji="1" lang="ja-JP" altLang="en-US"/>
          </a:p>
        </p:txBody>
      </p:sp>
      <p:sp>
        <p:nvSpPr>
          <p:cNvPr id="59" name="テキスト ボックス 58">
            <a:extLst>
              <a:ext uri="{FF2B5EF4-FFF2-40B4-BE49-F238E27FC236}">
                <a16:creationId xmlns:a16="http://schemas.microsoft.com/office/drawing/2014/main" id="{3F9A99D5-B9ED-4679-A38D-8218C1E23A9A}"/>
              </a:ext>
            </a:extLst>
          </p:cNvPr>
          <p:cNvSpPr txBox="1"/>
          <p:nvPr/>
        </p:nvSpPr>
        <p:spPr>
          <a:xfrm>
            <a:off x="154141" y="1714039"/>
            <a:ext cx="6840217" cy="3662541"/>
          </a:xfrm>
          <a:prstGeom prst="rect">
            <a:avLst/>
          </a:prstGeom>
          <a:noFill/>
        </p:spPr>
        <p:txBody>
          <a:bodyPr wrap="square" rtlCol="0">
            <a:spAutoFit/>
          </a:bodyPr>
          <a:lstStyle/>
          <a:p>
            <a:r>
              <a:rPr lang="ja-JP" altLang="en-US" sz="2000" b="1" dirty="0"/>
              <a:t>　奥枕</a:t>
            </a:r>
            <a:endParaRPr lang="en-US" altLang="ja-JP" sz="2000" b="1" dirty="0"/>
          </a:p>
          <a:p>
            <a:endParaRPr kumimoji="1" lang="en-US" altLang="ja-JP" sz="2000" b="1" dirty="0"/>
          </a:p>
          <a:p>
            <a:r>
              <a:rPr kumimoji="1" lang="ja-JP" altLang="en-US" sz="1600" dirty="0"/>
              <a:t>・障害物を避けることが難しい場合、</a:t>
            </a:r>
            <a:endParaRPr kumimoji="1" lang="en-US" altLang="ja-JP" sz="1600" dirty="0"/>
          </a:p>
          <a:p>
            <a:r>
              <a:rPr lang="ja-JP" altLang="en-US" sz="1600" dirty="0"/>
              <a:t>　右図を参考に「</a:t>
            </a:r>
            <a:r>
              <a:rPr lang="ja-JP" altLang="en-US" sz="1600" b="1" dirty="0">
                <a:solidFill>
                  <a:srgbClr val="FF0000"/>
                </a:solidFill>
              </a:rPr>
              <a:t>奥枕</a:t>
            </a:r>
            <a:r>
              <a:rPr lang="ja-JP" altLang="en-US" sz="1600" dirty="0"/>
              <a:t>」散布を行ってください</a:t>
            </a:r>
            <a:endParaRPr lang="en-US" altLang="ja-JP" sz="1600" dirty="0"/>
          </a:p>
          <a:p>
            <a:endParaRPr lang="en-US" altLang="ja-JP" sz="1600" dirty="0"/>
          </a:p>
          <a:p>
            <a:r>
              <a:rPr lang="ja-JP" altLang="en-US" sz="1600" dirty="0"/>
              <a:t>・いずれの状況においても、オペレータ・ナビゲータと機体の距離は</a:t>
            </a:r>
            <a:endParaRPr lang="en-US" altLang="ja-JP" sz="1600" dirty="0"/>
          </a:p>
          <a:p>
            <a:r>
              <a:rPr lang="ja-JP" altLang="en-US" sz="1600" dirty="0"/>
              <a:t>　</a:t>
            </a:r>
            <a:r>
              <a:rPr lang="en-US" altLang="ja-JP" sz="1600" dirty="0"/>
              <a:t>10m</a:t>
            </a:r>
            <a:r>
              <a:rPr lang="ja-JP" altLang="en-US" sz="1600" dirty="0"/>
              <a:t>以下にならないよう注意が必要です</a:t>
            </a:r>
            <a:endParaRPr lang="en-US" altLang="ja-JP" sz="1600" dirty="0"/>
          </a:p>
          <a:p>
            <a:endParaRPr kumimoji="1" lang="en-US" altLang="ja-JP" sz="1600" dirty="0"/>
          </a:p>
          <a:p>
            <a:r>
              <a:rPr lang="ja-JP" altLang="en-US" sz="1600" dirty="0"/>
              <a:t>・図は一例です。状況に応じて奥枕の幅を広くするなど、安全飛行に努</a:t>
            </a:r>
            <a:endParaRPr lang="en-US" altLang="ja-JP" sz="1600" dirty="0"/>
          </a:p>
          <a:p>
            <a:r>
              <a:rPr lang="ja-JP" altLang="en-US" sz="1600" dirty="0"/>
              <a:t>　めてください</a:t>
            </a:r>
            <a:endParaRPr kumimoji="1" lang="ja-JP" altLang="en-US" sz="1600" dirty="0"/>
          </a:p>
          <a:p>
            <a:endParaRPr lang="en-US" altLang="ja-JP" sz="1600" dirty="0"/>
          </a:p>
          <a:p>
            <a:r>
              <a:rPr lang="ja-JP" altLang="en-US" sz="1600" dirty="0"/>
              <a:t>・それでも散布が難しい場合や、リスクが大きすぎると判断される</a:t>
            </a:r>
            <a:endParaRPr lang="en-US" altLang="ja-JP" sz="1600" dirty="0"/>
          </a:p>
          <a:p>
            <a:r>
              <a:rPr lang="ja-JP" altLang="en-US" sz="1600" dirty="0"/>
              <a:t>　状況においては、散布除外といった判断が必要になる場合があります</a:t>
            </a:r>
            <a:endParaRPr lang="en-US" altLang="ja-JP" sz="1600" dirty="0"/>
          </a:p>
          <a:p>
            <a:endParaRPr kumimoji="1" lang="en-US" altLang="ja-JP" sz="1600" dirty="0"/>
          </a:p>
        </p:txBody>
      </p:sp>
      <p:grpSp>
        <p:nvGrpSpPr>
          <p:cNvPr id="63" name="グループ化 62">
            <a:extLst>
              <a:ext uri="{FF2B5EF4-FFF2-40B4-BE49-F238E27FC236}">
                <a16:creationId xmlns:a16="http://schemas.microsoft.com/office/drawing/2014/main" id="{D020829F-4AFC-4437-BF6F-B5A964985DD5}"/>
              </a:ext>
            </a:extLst>
          </p:cNvPr>
          <p:cNvGrpSpPr/>
          <p:nvPr/>
        </p:nvGrpSpPr>
        <p:grpSpPr>
          <a:xfrm>
            <a:off x="13" y="0"/>
            <a:ext cx="12191987" cy="584775"/>
            <a:chOff x="13" y="0"/>
            <a:chExt cx="12191987" cy="584775"/>
          </a:xfrm>
        </p:grpSpPr>
        <p:sp>
          <p:nvSpPr>
            <p:cNvPr id="60" name="Rectangle 4">
              <a:extLst>
                <a:ext uri="{FF2B5EF4-FFF2-40B4-BE49-F238E27FC236}">
                  <a16:creationId xmlns:a16="http://schemas.microsoft.com/office/drawing/2014/main" id="{45DE4B0B-650E-4F56-A735-19D941EDD842}"/>
                </a:ext>
              </a:extLst>
            </p:cNvPr>
            <p:cNvSpPr/>
            <p:nvPr/>
          </p:nvSpPr>
          <p:spPr>
            <a:xfrm>
              <a:off x="2581" y="66484"/>
              <a:ext cx="12189419" cy="4572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61" name="Rectangle 5">
              <a:extLst>
                <a:ext uri="{FF2B5EF4-FFF2-40B4-BE49-F238E27FC236}">
                  <a16:creationId xmlns:a16="http://schemas.microsoft.com/office/drawing/2014/main" id="{7B715806-C110-44F3-B76C-CF8277D91B0A}"/>
                </a:ext>
              </a:extLst>
            </p:cNvPr>
            <p:cNvSpPr/>
            <p:nvPr/>
          </p:nvSpPr>
          <p:spPr>
            <a:xfrm>
              <a:off x="13" y="0"/>
              <a:ext cx="12189419" cy="640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pic>
          <p:nvPicPr>
            <p:cNvPr id="62" name="図 61">
              <a:extLst>
                <a:ext uri="{FF2B5EF4-FFF2-40B4-BE49-F238E27FC236}">
                  <a16:creationId xmlns:a16="http://schemas.microsoft.com/office/drawing/2014/main" id="{15F46196-ACAD-4734-BAE3-A29421384E0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722994" y="0"/>
              <a:ext cx="3469006" cy="584775"/>
            </a:xfrm>
            <a:prstGeom prst="rect">
              <a:avLst/>
            </a:prstGeom>
          </p:spPr>
        </p:pic>
      </p:grpSp>
      <p:pic>
        <p:nvPicPr>
          <p:cNvPr id="66" name="図 65" descr="テキスト が含まれている画像&#10;&#10;自動的に生成された説明">
            <a:extLst>
              <a:ext uri="{FF2B5EF4-FFF2-40B4-BE49-F238E27FC236}">
                <a16:creationId xmlns:a16="http://schemas.microsoft.com/office/drawing/2014/main" id="{6F27604A-76D1-4C80-98D7-4734C39A8C1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37095" y="523684"/>
            <a:ext cx="4154905" cy="5925525"/>
          </a:xfrm>
          <a:prstGeom prst="rect">
            <a:avLst/>
          </a:prstGeom>
        </p:spPr>
      </p:pic>
      <p:sp>
        <p:nvSpPr>
          <p:cNvPr id="57" name="テキスト ボックス 56">
            <a:extLst>
              <a:ext uri="{FF2B5EF4-FFF2-40B4-BE49-F238E27FC236}">
                <a16:creationId xmlns:a16="http://schemas.microsoft.com/office/drawing/2014/main" id="{B7BCC634-2B8A-4A59-81C0-19A976F0BB0A}"/>
              </a:ext>
            </a:extLst>
          </p:cNvPr>
          <p:cNvSpPr txBox="1"/>
          <p:nvPr/>
        </p:nvSpPr>
        <p:spPr>
          <a:xfrm>
            <a:off x="7884997" y="1951387"/>
            <a:ext cx="725603" cy="369332"/>
          </a:xfrm>
          <a:prstGeom prst="rect">
            <a:avLst/>
          </a:prstGeom>
          <a:noFill/>
        </p:spPr>
        <p:txBody>
          <a:bodyPr wrap="square" rtlCol="0">
            <a:spAutoFit/>
          </a:bodyPr>
          <a:lstStyle/>
          <a:p>
            <a:r>
              <a:rPr lang="ja-JP" altLang="en-US" b="1" dirty="0">
                <a:solidFill>
                  <a:srgbClr val="FF0000"/>
                </a:solidFill>
                <a:latin typeface="Abadi" panose="020B0604020202020204" pitchFamily="34" charset="0"/>
              </a:rPr>
              <a:t>奥枕</a:t>
            </a:r>
            <a:endParaRPr kumimoji="1" lang="ja-JP" altLang="en-US" b="1" dirty="0">
              <a:solidFill>
                <a:srgbClr val="FF0000"/>
              </a:solidFill>
              <a:latin typeface="Abadi" panose="020B0604020202020204" pitchFamily="34" charset="0"/>
            </a:endParaRPr>
          </a:p>
        </p:txBody>
      </p:sp>
    </p:spTree>
    <p:extLst>
      <p:ext uri="{BB962C8B-B14F-4D97-AF65-F5344CB8AC3E}">
        <p14:creationId xmlns:p14="http://schemas.microsoft.com/office/powerpoint/2010/main" val="19957803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a:extLst>
              <a:ext uri="{FF2B5EF4-FFF2-40B4-BE49-F238E27FC236}">
                <a16:creationId xmlns:a16="http://schemas.microsoft.com/office/drawing/2014/main" id="{C76301C5-9D33-4186-A616-C378C7625715}"/>
              </a:ext>
            </a:extLst>
          </p:cNvPr>
          <p:cNvSpPr/>
          <p:nvPr/>
        </p:nvSpPr>
        <p:spPr>
          <a:xfrm>
            <a:off x="2581" y="66484"/>
            <a:ext cx="12189419" cy="4572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9" name="Rectangle 5">
            <a:extLst>
              <a:ext uri="{FF2B5EF4-FFF2-40B4-BE49-F238E27FC236}">
                <a16:creationId xmlns:a16="http://schemas.microsoft.com/office/drawing/2014/main" id="{2C6459D7-0C23-4DC0-A078-E3520F2710E1}"/>
              </a:ext>
            </a:extLst>
          </p:cNvPr>
          <p:cNvSpPr/>
          <p:nvPr/>
        </p:nvSpPr>
        <p:spPr>
          <a:xfrm>
            <a:off x="13" y="0"/>
            <a:ext cx="12189419" cy="640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3" name="コンテンツ プレースホルダー 2">
            <a:extLst>
              <a:ext uri="{FF2B5EF4-FFF2-40B4-BE49-F238E27FC236}">
                <a16:creationId xmlns:a16="http://schemas.microsoft.com/office/drawing/2014/main" id="{DF20ACC7-6796-4C6D-97E1-E6C76B807648}"/>
              </a:ext>
            </a:extLst>
          </p:cNvPr>
          <p:cNvSpPr>
            <a:spLocks noGrp="1"/>
          </p:cNvSpPr>
          <p:nvPr>
            <p:ph idx="1"/>
          </p:nvPr>
        </p:nvSpPr>
        <p:spPr>
          <a:xfrm>
            <a:off x="838200" y="1642370"/>
            <a:ext cx="10515600" cy="5149146"/>
          </a:xfrm>
        </p:spPr>
        <p:txBody>
          <a:bodyPr>
            <a:normAutofit fontScale="85000" lnSpcReduction="20000"/>
          </a:bodyPr>
          <a:lstStyle/>
          <a:p>
            <a:pPr marL="0" indent="0">
              <a:buNone/>
            </a:pPr>
            <a:r>
              <a:rPr kumimoji="1" lang="ja-JP" altLang="en-US" sz="2000" b="1" dirty="0"/>
              <a:t>・フェイルセーフ発動発動条件と挙動</a:t>
            </a:r>
            <a:endParaRPr kumimoji="1" lang="en-US" altLang="ja-JP" sz="2000" b="1" dirty="0"/>
          </a:p>
          <a:p>
            <a:pPr marL="0" indent="0">
              <a:buNone/>
            </a:pPr>
            <a:r>
              <a:rPr lang="ja-JP" altLang="en-US" sz="1600" dirty="0"/>
              <a:t>・</a:t>
            </a:r>
            <a:r>
              <a:rPr lang="ja-JP" altLang="en-US" sz="1600" b="1" u="sng" dirty="0"/>
              <a:t>ラジオフェイルセーフ</a:t>
            </a:r>
            <a:endParaRPr lang="en-US" altLang="ja-JP" sz="1600" b="1" u="sng" dirty="0"/>
          </a:p>
          <a:p>
            <a:pPr marL="0" indent="0">
              <a:buNone/>
            </a:pPr>
            <a:r>
              <a:rPr kumimoji="1" lang="ja-JP" altLang="en-US" sz="1600" dirty="0"/>
              <a:t>　</a:t>
            </a:r>
            <a:r>
              <a:rPr lang="ja-JP" altLang="en-US" sz="1600" dirty="0"/>
              <a:t>条件：</a:t>
            </a:r>
            <a:r>
              <a:rPr kumimoji="1" lang="ja-JP" altLang="en-US" sz="1600" dirty="0"/>
              <a:t>プロポの</a:t>
            </a:r>
            <a:r>
              <a:rPr kumimoji="1" lang="ja-JP" altLang="en-US" sz="1600" b="1" u="sng" dirty="0"/>
              <a:t>電波が途絶</a:t>
            </a:r>
            <a:r>
              <a:rPr kumimoji="1" lang="ja-JP" altLang="en-US" sz="1600" dirty="0"/>
              <a:t>した場合に発動</a:t>
            </a:r>
            <a:endParaRPr kumimoji="1" lang="en-US" altLang="ja-JP" sz="1600" dirty="0"/>
          </a:p>
          <a:p>
            <a:pPr marL="0" indent="0">
              <a:buNone/>
            </a:pPr>
            <a:r>
              <a:rPr lang="ja-JP" altLang="en-US" sz="1600" dirty="0"/>
              <a:t>　挙動：コンディション</a:t>
            </a:r>
            <a:r>
              <a:rPr lang="en-US" altLang="ja-JP" sz="1600" dirty="0"/>
              <a:t>LED</a:t>
            </a:r>
            <a:r>
              <a:rPr lang="ja-JP" altLang="en-US" sz="1600" dirty="0"/>
              <a:t>黄色点灯→散布自動停止→</a:t>
            </a:r>
            <a:r>
              <a:rPr lang="ja-JP" altLang="en-US" sz="1600" b="1" u="sng" dirty="0"/>
              <a:t>自動着陸</a:t>
            </a:r>
            <a:r>
              <a:rPr lang="ja-JP" altLang="en-US" sz="1600" dirty="0"/>
              <a:t>（その場に垂直降下）</a:t>
            </a:r>
            <a:endParaRPr lang="en-US" altLang="ja-JP" sz="1600" dirty="0"/>
          </a:p>
          <a:p>
            <a:pPr marL="0" indent="0">
              <a:buNone/>
            </a:pPr>
            <a:endParaRPr kumimoji="1" lang="en-US" altLang="ja-JP" sz="1600" dirty="0"/>
          </a:p>
          <a:p>
            <a:pPr marL="0" indent="0">
              <a:buNone/>
            </a:pPr>
            <a:r>
              <a:rPr lang="ja-JP" altLang="en-US" sz="1600" dirty="0"/>
              <a:t>・</a:t>
            </a:r>
            <a:r>
              <a:rPr lang="ja-JP" altLang="en-US" sz="1600" b="1" u="sng" dirty="0"/>
              <a:t>バッテリーフェイルセーフ</a:t>
            </a:r>
            <a:endParaRPr lang="en-US" altLang="ja-JP" sz="1600" b="1" u="sng" dirty="0"/>
          </a:p>
          <a:p>
            <a:pPr marL="0" indent="0">
              <a:buNone/>
            </a:pPr>
            <a:r>
              <a:rPr kumimoji="1" lang="ja-JP" altLang="en-US" sz="1600" dirty="0"/>
              <a:t>　条件①：バッテリー電圧が</a:t>
            </a:r>
            <a:r>
              <a:rPr kumimoji="1" lang="en-US" altLang="ja-JP" sz="1600" b="1" u="sng" dirty="0"/>
              <a:t>43.8V</a:t>
            </a:r>
            <a:r>
              <a:rPr kumimoji="1" lang="en-US" altLang="ja-JP" sz="1600" dirty="0"/>
              <a:t> </a:t>
            </a:r>
            <a:r>
              <a:rPr kumimoji="1" lang="ja-JP" altLang="en-US" sz="1600" dirty="0"/>
              <a:t>を下回る。</a:t>
            </a:r>
            <a:endParaRPr kumimoji="1" lang="en-US" altLang="ja-JP" sz="1600" dirty="0"/>
          </a:p>
          <a:p>
            <a:pPr marL="0" indent="0">
              <a:buNone/>
            </a:pPr>
            <a:r>
              <a:rPr lang="ja-JP" altLang="en-US" sz="1600" dirty="0"/>
              <a:t>　挙動①：プロポから「バッテリー電圧が低下しています」と断続的にアナウンス</a:t>
            </a:r>
            <a:endParaRPr kumimoji="1" lang="en-US" altLang="ja-JP" sz="1600" dirty="0"/>
          </a:p>
          <a:p>
            <a:pPr marL="0" indent="0">
              <a:buNone/>
            </a:pPr>
            <a:r>
              <a:rPr lang="ja-JP" altLang="en-US" sz="1600" dirty="0"/>
              <a:t>　条件②：バッテリー電圧が</a:t>
            </a:r>
            <a:r>
              <a:rPr lang="en-US" altLang="ja-JP" sz="1600" b="1" u="sng" dirty="0"/>
              <a:t>43.5V</a:t>
            </a:r>
            <a:r>
              <a:rPr lang="ja-JP" altLang="en-US" sz="1600" dirty="0"/>
              <a:t>を連続的に下回る</a:t>
            </a:r>
            <a:endParaRPr lang="en-US" altLang="ja-JP" sz="1600" dirty="0"/>
          </a:p>
          <a:p>
            <a:pPr marL="0" indent="0">
              <a:buNone/>
            </a:pPr>
            <a:r>
              <a:rPr kumimoji="1" lang="ja-JP" altLang="en-US" sz="1600" dirty="0"/>
              <a:t>　挙動</a:t>
            </a:r>
            <a:r>
              <a:rPr lang="ja-JP" altLang="en-US" sz="1600" dirty="0"/>
              <a:t>②：コンディション</a:t>
            </a:r>
            <a:r>
              <a:rPr lang="en-US" altLang="ja-JP" sz="1600" dirty="0"/>
              <a:t>LED</a:t>
            </a:r>
            <a:r>
              <a:rPr lang="ja-JP" altLang="en-US" sz="1600" dirty="0"/>
              <a:t>が黄色点滅、アラート音が鳴る</a:t>
            </a:r>
            <a:endParaRPr lang="en-US" altLang="ja-JP" sz="1600" dirty="0"/>
          </a:p>
          <a:p>
            <a:pPr marL="0" indent="0">
              <a:buNone/>
            </a:pPr>
            <a:r>
              <a:rPr kumimoji="1" lang="en-US" altLang="ja-JP" sz="1600" dirty="0"/>
              <a:t>	</a:t>
            </a:r>
            <a:r>
              <a:rPr kumimoji="1" lang="en-US" altLang="ja-JP" sz="1600"/>
              <a:t>※RTH</a:t>
            </a:r>
            <a:r>
              <a:rPr kumimoji="1" lang="ja-JP" altLang="en-US" sz="1600"/>
              <a:t>に</a:t>
            </a:r>
            <a:r>
              <a:rPr kumimoji="1" lang="ja-JP" altLang="en-US" sz="1600" dirty="0"/>
              <a:t>自動でモード切替等はされないため、手動で速やかに着陸させる</a:t>
            </a:r>
            <a:endParaRPr kumimoji="1" lang="en-US" altLang="ja-JP" sz="1600" dirty="0"/>
          </a:p>
          <a:p>
            <a:pPr marL="0" indent="0">
              <a:buNone/>
            </a:pPr>
            <a:endParaRPr lang="en-US" altLang="ja-JP" sz="1600" dirty="0"/>
          </a:p>
          <a:p>
            <a:pPr marL="0" indent="0">
              <a:buNone/>
            </a:pPr>
            <a:r>
              <a:rPr kumimoji="1" lang="ja-JP" altLang="en-US" sz="1600" dirty="0"/>
              <a:t>・</a:t>
            </a:r>
            <a:r>
              <a:rPr kumimoji="1" lang="ja-JP" altLang="en-US" sz="1600" b="1" u="sng" dirty="0"/>
              <a:t>エマージェンシーフェイルセーフ</a:t>
            </a:r>
            <a:endParaRPr kumimoji="1" lang="en-US" altLang="ja-JP" sz="1600" b="1" u="sng" dirty="0"/>
          </a:p>
          <a:p>
            <a:pPr marL="0" indent="0">
              <a:buNone/>
            </a:pPr>
            <a:r>
              <a:rPr lang="ja-JP" altLang="en-US" sz="1600" dirty="0"/>
              <a:t>　条件：機体の</a:t>
            </a:r>
            <a:r>
              <a:rPr lang="ja-JP" altLang="en-US" sz="1600" b="1" u="sng" dirty="0"/>
              <a:t>位置制御</a:t>
            </a:r>
            <a:r>
              <a:rPr lang="ja-JP" altLang="en-US" sz="1600" dirty="0"/>
              <a:t>に深刻な問題が発生した場合（例：</a:t>
            </a:r>
            <a:r>
              <a:rPr lang="en-US" altLang="ja-JP" sz="1600" dirty="0"/>
              <a:t>GPS</a:t>
            </a:r>
            <a:r>
              <a:rPr lang="ja-JP" altLang="en-US" sz="1600" dirty="0"/>
              <a:t>ロスト、コンパスの故障）</a:t>
            </a:r>
            <a:endParaRPr lang="en-US" altLang="ja-JP" sz="1600" dirty="0"/>
          </a:p>
          <a:p>
            <a:pPr marL="0" indent="0">
              <a:buNone/>
            </a:pPr>
            <a:r>
              <a:rPr kumimoji="1" lang="ja-JP" altLang="en-US" sz="1600" dirty="0"/>
              <a:t>　挙動：コンディション</a:t>
            </a:r>
            <a:r>
              <a:rPr kumimoji="1" lang="en-US" altLang="ja-JP" sz="1600" dirty="0"/>
              <a:t>LED</a:t>
            </a:r>
            <a:r>
              <a:rPr kumimoji="1" lang="ja-JP" altLang="en-US" sz="1600" dirty="0"/>
              <a:t>が赤点滅、高度維持モードに自動切換え。または強制着陸モードに自動切換え。</a:t>
            </a:r>
            <a:endParaRPr kumimoji="1" lang="en-US" altLang="ja-JP" sz="1600" dirty="0"/>
          </a:p>
          <a:p>
            <a:pPr marL="0" indent="0">
              <a:buNone/>
            </a:pPr>
            <a:r>
              <a:rPr kumimoji="1" lang="ja-JP" altLang="en-US" sz="1600" dirty="0"/>
              <a:t>　　　　　</a:t>
            </a:r>
            <a:r>
              <a:rPr kumimoji="1" lang="en-US" altLang="ja-JP" sz="1600" dirty="0"/>
              <a:t>※</a:t>
            </a:r>
            <a:r>
              <a:rPr kumimoji="1" lang="ja-JP" altLang="en-US" sz="1600" dirty="0"/>
              <a:t>高度維持モードに切り替わると</a:t>
            </a:r>
            <a:r>
              <a:rPr kumimoji="1" lang="ja-JP" altLang="en-US" sz="1600" b="1" u="sng" dirty="0"/>
              <a:t>速度制御もオフ</a:t>
            </a:r>
            <a:r>
              <a:rPr kumimoji="1" lang="ja-JP" altLang="en-US" sz="1600" dirty="0"/>
              <a:t>になります。注意して操縦してください。</a:t>
            </a:r>
            <a:endParaRPr kumimoji="1" lang="en-US" altLang="ja-JP" sz="1600" dirty="0"/>
          </a:p>
          <a:p>
            <a:pPr marL="0" indent="0">
              <a:buNone/>
            </a:pPr>
            <a:r>
              <a:rPr lang="en-US" altLang="ja-JP" sz="1600" dirty="0"/>
              <a:t>	※</a:t>
            </a:r>
            <a:r>
              <a:rPr lang="ja-JP" altLang="en-US" sz="1600" dirty="0"/>
              <a:t>強制着陸モードの場合、</a:t>
            </a:r>
            <a:r>
              <a:rPr lang="en-US" altLang="ja-JP" sz="1600" dirty="0"/>
              <a:t>GPS</a:t>
            </a:r>
            <a:r>
              <a:rPr lang="ja-JP" altLang="en-US" sz="1600" dirty="0"/>
              <a:t>オフ状態のため、</a:t>
            </a:r>
            <a:r>
              <a:rPr lang="ja-JP" altLang="en-US" sz="1600" b="1" u="sng" dirty="0"/>
              <a:t>流されながら着陸</a:t>
            </a:r>
            <a:r>
              <a:rPr lang="ja-JP" altLang="en-US" sz="1600" dirty="0"/>
              <a:t>することになります</a:t>
            </a:r>
            <a:endParaRPr lang="en-US" altLang="ja-JP" sz="1600" dirty="0"/>
          </a:p>
          <a:p>
            <a:pPr marL="0" indent="0">
              <a:buNone/>
            </a:pPr>
            <a:r>
              <a:rPr kumimoji="1" lang="en-US" altLang="ja-JP" sz="1600" dirty="0"/>
              <a:t>	</a:t>
            </a:r>
            <a:endParaRPr kumimoji="1" lang="ja-JP" altLang="en-US" sz="1600" dirty="0"/>
          </a:p>
        </p:txBody>
      </p:sp>
      <p:sp>
        <p:nvSpPr>
          <p:cNvPr id="4" name="スライド番号プレースホルダー 3">
            <a:extLst>
              <a:ext uri="{FF2B5EF4-FFF2-40B4-BE49-F238E27FC236}">
                <a16:creationId xmlns:a16="http://schemas.microsoft.com/office/drawing/2014/main" id="{DE716C9E-6045-42F8-AB7C-178CAC6CA44A}"/>
              </a:ext>
            </a:extLst>
          </p:cNvPr>
          <p:cNvSpPr>
            <a:spLocks noGrp="1"/>
          </p:cNvSpPr>
          <p:nvPr>
            <p:ph type="sldNum" sz="quarter" idx="12"/>
          </p:nvPr>
        </p:nvSpPr>
        <p:spPr/>
        <p:txBody>
          <a:bodyPr/>
          <a:lstStyle/>
          <a:p>
            <a:fld id="{F5C00353-6647-4052-9A1A-0D40AA9664E7}" type="slidenum">
              <a:rPr kumimoji="1" lang="ja-JP" altLang="en-US" smtClean="0"/>
              <a:t>6</a:t>
            </a:fld>
            <a:endParaRPr kumimoji="1" lang="ja-JP" altLang="en-US" dirty="0"/>
          </a:p>
        </p:txBody>
      </p:sp>
      <p:sp>
        <p:nvSpPr>
          <p:cNvPr id="2" name="タイトル 1">
            <a:extLst>
              <a:ext uri="{FF2B5EF4-FFF2-40B4-BE49-F238E27FC236}">
                <a16:creationId xmlns:a16="http://schemas.microsoft.com/office/drawing/2014/main" id="{8FF4E539-01A2-43AB-8279-82A2D7AFCF41}"/>
              </a:ext>
            </a:extLst>
          </p:cNvPr>
          <p:cNvSpPr>
            <a:spLocks noGrp="1"/>
          </p:cNvSpPr>
          <p:nvPr>
            <p:ph type="title"/>
          </p:nvPr>
        </p:nvSpPr>
        <p:spPr>
          <a:xfrm>
            <a:off x="836922" y="1185170"/>
            <a:ext cx="10515600" cy="457200"/>
          </a:xfrm>
        </p:spPr>
        <p:txBody>
          <a:bodyPr>
            <a:normAutofit fontScale="90000"/>
          </a:bodyPr>
          <a:lstStyle/>
          <a:p>
            <a:pPr algn="ctr"/>
            <a:r>
              <a:rPr lang="ja-JP" altLang="en-US" sz="4400" b="1" dirty="0"/>
              <a:t>飛行中のトラブルやフェイルセーフについて</a:t>
            </a:r>
            <a:br>
              <a:rPr lang="en-US" altLang="ja-JP" sz="4400" b="1" dirty="0"/>
            </a:br>
            <a:br>
              <a:rPr lang="en-US" altLang="ja-JP" sz="4400" b="1" dirty="0"/>
            </a:br>
            <a:endParaRPr kumimoji="1" lang="ja-JP" altLang="en-US" dirty="0"/>
          </a:p>
        </p:txBody>
      </p:sp>
      <p:pic>
        <p:nvPicPr>
          <p:cNvPr id="7" name="図 6">
            <a:extLst>
              <a:ext uri="{FF2B5EF4-FFF2-40B4-BE49-F238E27FC236}">
                <a16:creationId xmlns:a16="http://schemas.microsoft.com/office/drawing/2014/main" id="{9BB6B6C1-D4F9-4DAA-B33D-484CEDDEB8E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722994" y="0"/>
            <a:ext cx="3469006" cy="584775"/>
          </a:xfrm>
          <a:prstGeom prst="rect">
            <a:avLst/>
          </a:prstGeom>
        </p:spPr>
      </p:pic>
    </p:spTree>
    <p:extLst>
      <p:ext uri="{BB962C8B-B14F-4D97-AF65-F5344CB8AC3E}">
        <p14:creationId xmlns:p14="http://schemas.microsoft.com/office/powerpoint/2010/main" val="30565081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a:extLst>
              <a:ext uri="{FF2B5EF4-FFF2-40B4-BE49-F238E27FC236}">
                <a16:creationId xmlns:a16="http://schemas.microsoft.com/office/drawing/2014/main" id="{6EBB3C13-B648-4734-9425-B7B0F70BE3AA}"/>
              </a:ext>
            </a:extLst>
          </p:cNvPr>
          <p:cNvSpPr/>
          <p:nvPr/>
        </p:nvSpPr>
        <p:spPr>
          <a:xfrm>
            <a:off x="2581" y="66484"/>
            <a:ext cx="12189419" cy="4572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9" name="Rectangle 5">
            <a:extLst>
              <a:ext uri="{FF2B5EF4-FFF2-40B4-BE49-F238E27FC236}">
                <a16:creationId xmlns:a16="http://schemas.microsoft.com/office/drawing/2014/main" id="{D31CE979-C8F9-460B-94C2-E73F48F61899}"/>
              </a:ext>
            </a:extLst>
          </p:cNvPr>
          <p:cNvSpPr/>
          <p:nvPr/>
        </p:nvSpPr>
        <p:spPr>
          <a:xfrm>
            <a:off x="13" y="0"/>
            <a:ext cx="12189419" cy="640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3" name="コンテンツ プレースホルダー 2">
            <a:extLst>
              <a:ext uri="{FF2B5EF4-FFF2-40B4-BE49-F238E27FC236}">
                <a16:creationId xmlns:a16="http://schemas.microsoft.com/office/drawing/2014/main" id="{DF20ACC7-6796-4C6D-97E1-E6C76B807648}"/>
              </a:ext>
            </a:extLst>
          </p:cNvPr>
          <p:cNvSpPr>
            <a:spLocks noGrp="1"/>
          </p:cNvSpPr>
          <p:nvPr>
            <p:ph idx="1"/>
          </p:nvPr>
        </p:nvSpPr>
        <p:spPr>
          <a:xfrm>
            <a:off x="838200" y="1642370"/>
            <a:ext cx="10515600" cy="5149146"/>
          </a:xfrm>
        </p:spPr>
        <p:txBody>
          <a:bodyPr>
            <a:normAutofit/>
          </a:bodyPr>
          <a:lstStyle/>
          <a:p>
            <a:pPr marL="0" indent="0">
              <a:buNone/>
            </a:pPr>
            <a:r>
              <a:rPr lang="ja-JP" altLang="en-US" sz="2000" b="1" dirty="0"/>
              <a:t>・飛行ルール</a:t>
            </a:r>
            <a:endParaRPr lang="en-US" altLang="ja-JP" sz="2000" b="1" dirty="0"/>
          </a:p>
          <a:p>
            <a:pPr marL="0" indent="0">
              <a:buNone/>
            </a:pPr>
            <a:r>
              <a:rPr lang="ja-JP" altLang="en-US" sz="1600" b="1" u="sng" dirty="0"/>
              <a:t>無人航空機（以下、ドローン）</a:t>
            </a:r>
            <a:r>
              <a:rPr lang="ja-JP" altLang="en-US" sz="1600" dirty="0"/>
              <a:t>を安全・安心にご使用いただくため、ドローンを飛行させる場合は、航空法を中心に関係法令（小型無人機等飛行禁止法など）及びガイドラインにより様々なルールが定められています</a:t>
            </a:r>
            <a:endParaRPr lang="en-US" altLang="ja-JP" sz="1600" dirty="0"/>
          </a:p>
          <a:p>
            <a:pPr marL="0" indent="0">
              <a:buNone/>
            </a:pPr>
            <a:endParaRPr lang="en-US" altLang="ja-JP" sz="1600" dirty="0"/>
          </a:p>
          <a:p>
            <a:pPr marL="0" indent="0">
              <a:buNone/>
            </a:pPr>
            <a:r>
              <a:rPr lang="ja-JP" altLang="en-US" sz="1600" dirty="0"/>
              <a:t>平成</a:t>
            </a:r>
            <a:r>
              <a:rPr lang="en-US" altLang="ja-JP" sz="1600" dirty="0"/>
              <a:t>27</a:t>
            </a:r>
            <a:r>
              <a:rPr lang="ja-JP" altLang="en-US" sz="1600" dirty="0"/>
              <a:t>年</a:t>
            </a:r>
            <a:r>
              <a:rPr lang="en-US" altLang="ja-JP" sz="1600" dirty="0"/>
              <a:t>9</a:t>
            </a:r>
            <a:r>
              <a:rPr lang="ja-JP" altLang="en-US" sz="1600" dirty="0"/>
              <a:t>月に航空法の一部が改正され、同年</a:t>
            </a:r>
            <a:r>
              <a:rPr lang="en-US" altLang="ja-JP" sz="1600" dirty="0"/>
              <a:t>12</a:t>
            </a:r>
            <a:r>
              <a:rPr lang="ja-JP" altLang="en-US" sz="1600" dirty="0"/>
              <a:t>月からドローンやラジコン等の無人航空機飛行ルールが新たに導入され、この法改正により飛行ルールの対象になったのは下記①～③となります</a:t>
            </a:r>
            <a:endParaRPr lang="en-US" altLang="ja-JP" sz="1600" dirty="0"/>
          </a:p>
          <a:p>
            <a:pPr marL="0" indent="0">
              <a:buNone/>
            </a:pPr>
            <a:r>
              <a:rPr lang="ja-JP" altLang="en-US" sz="1600" u="sng" dirty="0"/>
              <a:t>①構造上</a:t>
            </a:r>
            <a:r>
              <a:rPr lang="ja-JP" altLang="en-US" sz="1600" b="1" u="sng" dirty="0"/>
              <a:t>人が乗ることができない</a:t>
            </a:r>
            <a:r>
              <a:rPr lang="ja-JP" altLang="en-US" sz="1600" u="sng" dirty="0"/>
              <a:t>もの</a:t>
            </a:r>
            <a:endParaRPr lang="en-US" altLang="ja-JP" sz="1600" u="sng" dirty="0"/>
          </a:p>
          <a:p>
            <a:pPr marL="0" indent="0">
              <a:buNone/>
            </a:pPr>
            <a:r>
              <a:rPr lang="ja-JP" altLang="en-US" sz="1600" u="sng" dirty="0"/>
              <a:t>②</a:t>
            </a:r>
            <a:r>
              <a:rPr lang="ja-JP" altLang="en-US" sz="1600" b="1" u="sng" dirty="0"/>
              <a:t>遠隔操作または自動操縦</a:t>
            </a:r>
            <a:r>
              <a:rPr lang="ja-JP" altLang="en-US" sz="1600" u="sng" dirty="0"/>
              <a:t>で飛行させることができるもの</a:t>
            </a:r>
            <a:endParaRPr lang="en-US" altLang="ja-JP" sz="1600" u="sng" dirty="0"/>
          </a:p>
          <a:p>
            <a:pPr marL="0" indent="0">
              <a:buNone/>
            </a:pPr>
            <a:r>
              <a:rPr lang="ja-JP" altLang="en-US" sz="1600" u="sng" dirty="0"/>
              <a:t>③</a:t>
            </a:r>
            <a:r>
              <a:rPr lang="en-US" altLang="ja-JP" sz="1600" b="1" u="sng" dirty="0"/>
              <a:t>200g</a:t>
            </a:r>
            <a:r>
              <a:rPr lang="ja-JP" altLang="en-US" sz="1600" b="1" u="sng" dirty="0"/>
              <a:t>未満</a:t>
            </a:r>
            <a:r>
              <a:rPr lang="en-US" altLang="ja-JP" sz="1600" b="1" u="sng" dirty="0"/>
              <a:t>(※)</a:t>
            </a:r>
            <a:r>
              <a:rPr lang="ja-JP" altLang="en-US" sz="1600" b="1" u="sng" dirty="0"/>
              <a:t>の重量のものを除く</a:t>
            </a:r>
            <a:endParaRPr lang="en-US" altLang="ja-JP" sz="1600" dirty="0"/>
          </a:p>
          <a:p>
            <a:pPr marL="0" indent="0">
              <a:buNone/>
            </a:pPr>
            <a:r>
              <a:rPr lang="ja-JP" altLang="en-US" sz="1600" dirty="0"/>
              <a:t>空中散布用ドローンはこれらに該当するため、様々なルール（禁止事項）が定められています</a:t>
            </a:r>
            <a:endParaRPr lang="en-US" altLang="ja-JP" sz="1600" dirty="0"/>
          </a:p>
          <a:p>
            <a:pPr marL="0" indent="0">
              <a:buNone/>
            </a:pPr>
            <a:endParaRPr lang="en-US" altLang="ja-JP" sz="1600" dirty="0"/>
          </a:p>
          <a:p>
            <a:pPr marL="0" indent="0">
              <a:buNone/>
            </a:pPr>
            <a:r>
              <a:rPr lang="en-US" altLang="ja-JP" sz="1600" dirty="0"/>
              <a:t>※2022</a:t>
            </a:r>
            <a:r>
              <a:rPr lang="ja-JP" altLang="en-US" sz="1600" dirty="0"/>
              <a:t>年</a:t>
            </a:r>
            <a:r>
              <a:rPr lang="en-US" altLang="ja-JP" sz="1600" dirty="0"/>
              <a:t>6</a:t>
            </a:r>
            <a:r>
              <a:rPr lang="ja-JP" altLang="en-US" sz="1600" dirty="0"/>
              <a:t>月の再改正により、</a:t>
            </a:r>
            <a:r>
              <a:rPr lang="en-US" altLang="ja-JP" sz="1600" b="1" u="sng" dirty="0"/>
              <a:t>100g</a:t>
            </a:r>
            <a:r>
              <a:rPr lang="ja-JP" altLang="en-US" sz="1600" b="1" u="sng" dirty="0"/>
              <a:t>未満</a:t>
            </a:r>
            <a:r>
              <a:rPr lang="ja-JP" altLang="en-US" sz="1600" dirty="0"/>
              <a:t>に規制強化されました。</a:t>
            </a:r>
            <a:endParaRPr lang="en-US" altLang="ja-JP" sz="1600" dirty="0"/>
          </a:p>
        </p:txBody>
      </p:sp>
      <p:sp>
        <p:nvSpPr>
          <p:cNvPr id="4" name="スライド番号プレースホルダー 3">
            <a:extLst>
              <a:ext uri="{FF2B5EF4-FFF2-40B4-BE49-F238E27FC236}">
                <a16:creationId xmlns:a16="http://schemas.microsoft.com/office/drawing/2014/main" id="{DE716C9E-6045-42F8-AB7C-178CAC6CA44A}"/>
              </a:ext>
            </a:extLst>
          </p:cNvPr>
          <p:cNvSpPr>
            <a:spLocks noGrp="1"/>
          </p:cNvSpPr>
          <p:nvPr>
            <p:ph type="sldNum" sz="quarter" idx="12"/>
          </p:nvPr>
        </p:nvSpPr>
        <p:spPr/>
        <p:txBody>
          <a:bodyPr/>
          <a:lstStyle/>
          <a:p>
            <a:fld id="{F5C00353-6647-4052-9A1A-0D40AA9664E7}" type="slidenum">
              <a:rPr kumimoji="1" lang="ja-JP" altLang="en-US" smtClean="0"/>
              <a:t>7</a:t>
            </a:fld>
            <a:endParaRPr kumimoji="1" lang="ja-JP" altLang="en-US"/>
          </a:p>
        </p:txBody>
      </p:sp>
      <p:sp>
        <p:nvSpPr>
          <p:cNvPr id="2" name="タイトル 1">
            <a:extLst>
              <a:ext uri="{FF2B5EF4-FFF2-40B4-BE49-F238E27FC236}">
                <a16:creationId xmlns:a16="http://schemas.microsoft.com/office/drawing/2014/main" id="{8FF4E539-01A2-43AB-8279-82A2D7AFCF41}"/>
              </a:ext>
            </a:extLst>
          </p:cNvPr>
          <p:cNvSpPr>
            <a:spLocks noGrp="1"/>
          </p:cNvSpPr>
          <p:nvPr>
            <p:ph type="title"/>
          </p:nvPr>
        </p:nvSpPr>
        <p:spPr>
          <a:xfrm>
            <a:off x="838200" y="911515"/>
            <a:ext cx="10515600" cy="457200"/>
          </a:xfrm>
        </p:spPr>
        <p:txBody>
          <a:bodyPr>
            <a:normAutofit fontScale="90000"/>
          </a:bodyPr>
          <a:lstStyle/>
          <a:p>
            <a:pPr algn="ctr"/>
            <a:r>
              <a:rPr lang="ja-JP" altLang="en-US" sz="4400" b="1" dirty="0"/>
              <a:t>航空法について</a:t>
            </a:r>
            <a:br>
              <a:rPr lang="en-US" altLang="ja-JP" sz="4400" b="1" dirty="0"/>
            </a:br>
            <a:endParaRPr kumimoji="1" lang="ja-JP" altLang="en-US" dirty="0"/>
          </a:p>
        </p:txBody>
      </p:sp>
      <p:pic>
        <p:nvPicPr>
          <p:cNvPr id="7" name="図 6">
            <a:extLst>
              <a:ext uri="{FF2B5EF4-FFF2-40B4-BE49-F238E27FC236}">
                <a16:creationId xmlns:a16="http://schemas.microsoft.com/office/drawing/2014/main" id="{C0FE2E58-97E0-486D-BE59-DE8A218ACAF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722994" y="0"/>
            <a:ext cx="3469006" cy="584775"/>
          </a:xfrm>
          <a:prstGeom prst="rect">
            <a:avLst/>
          </a:prstGeom>
        </p:spPr>
      </p:pic>
    </p:spTree>
    <p:extLst>
      <p:ext uri="{BB962C8B-B14F-4D97-AF65-F5344CB8AC3E}">
        <p14:creationId xmlns:p14="http://schemas.microsoft.com/office/powerpoint/2010/main" val="21908607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a:extLst>
              <a:ext uri="{FF2B5EF4-FFF2-40B4-BE49-F238E27FC236}">
                <a16:creationId xmlns:a16="http://schemas.microsoft.com/office/drawing/2014/main" id="{6EBB3C13-B648-4734-9425-B7B0F70BE3AA}"/>
              </a:ext>
            </a:extLst>
          </p:cNvPr>
          <p:cNvSpPr/>
          <p:nvPr/>
        </p:nvSpPr>
        <p:spPr>
          <a:xfrm>
            <a:off x="2581" y="66484"/>
            <a:ext cx="12189419" cy="4572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9" name="Rectangle 5">
            <a:extLst>
              <a:ext uri="{FF2B5EF4-FFF2-40B4-BE49-F238E27FC236}">
                <a16:creationId xmlns:a16="http://schemas.microsoft.com/office/drawing/2014/main" id="{D31CE979-C8F9-460B-94C2-E73F48F61899}"/>
              </a:ext>
            </a:extLst>
          </p:cNvPr>
          <p:cNvSpPr/>
          <p:nvPr/>
        </p:nvSpPr>
        <p:spPr>
          <a:xfrm>
            <a:off x="13" y="0"/>
            <a:ext cx="12189419" cy="640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3" name="コンテンツ プレースホルダー 2">
            <a:extLst>
              <a:ext uri="{FF2B5EF4-FFF2-40B4-BE49-F238E27FC236}">
                <a16:creationId xmlns:a16="http://schemas.microsoft.com/office/drawing/2014/main" id="{DF20ACC7-6796-4C6D-97E1-E6C76B807648}"/>
              </a:ext>
            </a:extLst>
          </p:cNvPr>
          <p:cNvSpPr>
            <a:spLocks noGrp="1"/>
          </p:cNvSpPr>
          <p:nvPr>
            <p:ph idx="1"/>
          </p:nvPr>
        </p:nvSpPr>
        <p:spPr>
          <a:xfrm>
            <a:off x="838200" y="1642370"/>
            <a:ext cx="10515600" cy="5149146"/>
          </a:xfrm>
        </p:spPr>
        <p:txBody>
          <a:bodyPr>
            <a:normAutofit fontScale="92500" lnSpcReduction="10000"/>
          </a:bodyPr>
          <a:lstStyle/>
          <a:p>
            <a:pPr marL="0" indent="0">
              <a:buNone/>
            </a:pPr>
            <a:r>
              <a:rPr lang="ja-JP" altLang="en-US" sz="2000" b="1" dirty="0"/>
              <a:t>・飛行ルール</a:t>
            </a:r>
            <a:r>
              <a:rPr lang="en-US" altLang="ja-JP" sz="2000" b="1" dirty="0"/>
              <a:t>【</a:t>
            </a:r>
            <a:r>
              <a:rPr lang="ja-JP" altLang="en-US" sz="2000" b="1" dirty="0"/>
              <a:t>空域</a:t>
            </a:r>
            <a:r>
              <a:rPr lang="en-US" altLang="ja-JP" sz="2000" b="1" dirty="0"/>
              <a:t>】</a:t>
            </a:r>
          </a:p>
          <a:p>
            <a:pPr marL="0" indent="0">
              <a:buNone/>
            </a:pPr>
            <a:r>
              <a:rPr lang="ja-JP" altLang="en-US" sz="1800" dirty="0"/>
              <a:t>飛行禁止空域</a:t>
            </a:r>
            <a:endParaRPr lang="en-US" altLang="ja-JP" sz="1800" dirty="0"/>
          </a:p>
          <a:p>
            <a:pPr marL="0" indent="0">
              <a:buNone/>
            </a:pPr>
            <a:r>
              <a:rPr lang="ja-JP" altLang="en-US" sz="1800" dirty="0"/>
              <a:t>・</a:t>
            </a:r>
            <a:r>
              <a:rPr lang="ja-JP" altLang="en-US" sz="1800" b="1" dirty="0"/>
              <a:t>航空法（国交省航空局）</a:t>
            </a:r>
            <a:endParaRPr lang="en-US" altLang="ja-JP" sz="1800" b="1" dirty="0"/>
          </a:p>
          <a:p>
            <a:pPr marL="0" indent="0">
              <a:buNone/>
            </a:pPr>
            <a:r>
              <a:rPr lang="ja-JP" altLang="en-US" sz="1800" dirty="0"/>
              <a:t>①空港周辺</a:t>
            </a:r>
            <a:endParaRPr lang="en-US" altLang="ja-JP" sz="1800" dirty="0"/>
          </a:p>
          <a:p>
            <a:pPr marL="0" indent="0">
              <a:buNone/>
            </a:pPr>
            <a:r>
              <a:rPr lang="ja-JP" altLang="en-US" sz="1800" dirty="0"/>
              <a:t>②緊急用務空域</a:t>
            </a:r>
            <a:endParaRPr lang="en-US" altLang="ja-JP" sz="1800" dirty="0"/>
          </a:p>
          <a:p>
            <a:pPr marL="0" indent="0">
              <a:buNone/>
            </a:pPr>
            <a:r>
              <a:rPr lang="ja-JP" altLang="en-US" sz="1800" dirty="0"/>
              <a:t>③地表または水面から</a:t>
            </a:r>
            <a:r>
              <a:rPr lang="en-US" altLang="ja-JP" sz="1800" dirty="0"/>
              <a:t>150m</a:t>
            </a:r>
            <a:r>
              <a:rPr lang="ja-JP" altLang="en-US" sz="1800" dirty="0"/>
              <a:t>以上の空域</a:t>
            </a:r>
            <a:endParaRPr lang="en-US" altLang="ja-JP" sz="1800" dirty="0"/>
          </a:p>
          <a:p>
            <a:pPr marL="0" indent="0">
              <a:buNone/>
            </a:pPr>
            <a:r>
              <a:rPr lang="ja-JP" altLang="en-US" sz="1800" dirty="0"/>
              <a:t>④人口集中地区（</a:t>
            </a:r>
            <a:r>
              <a:rPr lang="en-US" altLang="ja-JP" sz="1800" dirty="0"/>
              <a:t>DID</a:t>
            </a:r>
            <a:r>
              <a:rPr lang="ja-JP" altLang="en-US" sz="1800" dirty="0"/>
              <a:t>）の上空</a:t>
            </a:r>
            <a:endParaRPr lang="en-US" altLang="ja-JP" sz="1800" dirty="0"/>
          </a:p>
          <a:p>
            <a:pPr marL="0" indent="0">
              <a:buNone/>
            </a:pPr>
            <a:r>
              <a:rPr lang="ja-JP" altLang="en-US" sz="1800" dirty="0"/>
              <a:t>・</a:t>
            </a:r>
            <a:r>
              <a:rPr lang="ja-JP" altLang="en-US" sz="1800" b="1" dirty="0"/>
              <a:t>小型無人機等飛行禁止法（公安委員会）</a:t>
            </a:r>
            <a:endParaRPr lang="en-US" altLang="ja-JP" sz="1800" b="1" dirty="0"/>
          </a:p>
          <a:p>
            <a:pPr marL="0" indent="0">
              <a:buNone/>
            </a:pPr>
            <a:r>
              <a:rPr lang="ja-JP" altLang="en-US" sz="1800" dirty="0"/>
              <a:t>⑤国の重要な施設及びその周辺（おおむね</a:t>
            </a:r>
            <a:r>
              <a:rPr lang="en-US" altLang="ja-JP" sz="1800" dirty="0"/>
              <a:t>300m</a:t>
            </a:r>
            <a:r>
              <a:rPr lang="ja-JP" altLang="en-US" sz="1800" dirty="0"/>
              <a:t>の周辺地域上空）</a:t>
            </a:r>
            <a:endParaRPr lang="en-US" altLang="ja-JP" sz="1800" dirty="0"/>
          </a:p>
          <a:p>
            <a:pPr marL="0" indent="0">
              <a:buNone/>
            </a:pPr>
            <a:r>
              <a:rPr lang="ja-JP" altLang="en-US" sz="1800" dirty="0"/>
              <a:t>該当する施設</a:t>
            </a:r>
            <a:endParaRPr lang="en-US" altLang="ja-JP" sz="1800" dirty="0"/>
          </a:p>
          <a:p>
            <a:pPr marL="0" indent="0">
              <a:buNone/>
            </a:pPr>
            <a:r>
              <a:rPr lang="ja-JP" altLang="en-US" sz="1800" dirty="0"/>
              <a:t>・重要施設（国会議事堂等、内閣総理大臣官邸、最高裁判所庁舎、皇居　等）</a:t>
            </a:r>
            <a:endParaRPr lang="en-US" altLang="ja-JP" sz="1800" dirty="0"/>
          </a:p>
          <a:p>
            <a:pPr marL="0" indent="0">
              <a:buNone/>
            </a:pPr>
            <a:r>
              <a:rPr lang="ja-JP" altLang="en-US" sz="1800" dirty="0"/>
              <a:t>・外国公館</a:t>
            </a:r>
            <a:endParaRPr lang="en-US" altLang="ja-JP" sz="1800" dirty="0"/>
          </a:p>
          <a:p>
            <a:pPr marL="0" indent="0">
              <a:buNone/>
            </a:pPr>
            <a:r>
              <a:rPr lang="ja-JP" altLang="en-US" sz="1800" dirty="0"/>
              <a:t>・防衛関係施設</a:t>
            </a:r>
            <a:endParaRPr lang="en-US" altLang="ja-JP" sz="1800" dirty="0"/>
          </a:p>
          <a:p>
            <a:pPr marL="0" indent="0">
              <a:buNone/>
            </a:pPr>
            <a:r>
              <a:rPr lang="ja-JP" altLang="en-US" sz="1800" dirty="0"/>
              <a:t>・国土交通大臣指定の空港</a:t>
            </a:r>
            <a:endParaRPr lang="en-US" altLang="ja-JP" sz="1800" dirty="0"/>
          </a:p>
          <a:p>
            <a:pPr marL="0" indent="0">
              <a:buNone/>
            </a:pPr>
            <a:r>
              <a:rPr lang="ja-JP" altLang="en-US" sz="1800" dirty="0"/>
              <a:t>・原子力事業所</a:t>
            </a:r>
            <a:endParaRPr lang="en-US" altLang="ja-JP" sz="1800" dirty="0"/>
          </a:p>
        </p:txBody>
      </p:sp>
      <p:sp>
        <p:nvSpPr>
          <p:cNvPr id="4" name="スライド番号プレースホルダー 3">
            <a:extLst>
              <a:ext uri="{FF2B5EF4-FFF2-40B4-BE49-F238E27FC236}">
                <a16:creationId xmlns:a16="http://schemas.microsoft.com/office/drawing/2014/main" id="{DE716C9E-6045-42F8-AB7C-178CAC6CA44A}"/>
              </a:ext>
            </a:extLst>
          </p:cNvPr>
          <p:cNvSpPr>
            <a:spLocks noGrp="1"/>
          </p:cNvSpPr>
          <p:nvPr>
            <p:ph type="sldNum" sz="quarter" idx="12"/>
          </p:nvPr>
        </p:nvSpPr>
        <p:spPr/>
        <p:txBody>
          <a:bodyPr/>
          <a:lstStyle/>
          <a:p>
            <a:fld id="{F5C00353-6647-4052-9A1A-0D40AA9664E7}" type="slidenum">
              <a:rPr kumimoji="1" lang="ja-JP" altLang="en-US" smtClean="0"/>
              <a:t>8</a:t>
            </a:fld>
            <a:endParaRPr kumimoji="1" lang="ja-JP" altLang="en-US"/>
          </a:p>
        </p:txBody>
      </p:sp>
      <p:sp>
        <p:nvSpPr>
          <p:cNvPr id="2" name="タイトル 1">
            <a:extLst>
              <a:ext uri="{FF2B5EF4-FFF2-40B4-BE49-F238E27FC236}">
                <a16:creationId xmlns:a16="http://schemas.microsoft.com/office/drawing/2014/main" id="{8FF4E539-01A2-43AB-8279-82A2D7AFCF41}"/>
              </a:ext>
            </a:extLst>
          </p:cNvPr>
          <p:cNvSpPr>
            <a:spLocks noGrp="1"/>
          </p:cNvSpPr>
          <p:nvPr>
            <p:ph type="title"/>
          </p:nvPr>
        </p:nvSpPr>
        <p:spPr>
          <a:xfrm>
            <a:off x="838200" y="911515"/>
            <a:ext cx="10515600" cy="457200"/>
          </a:xfrm>
        </p:spPr>
        <p:txBody>
          <a:bodyPr>
            <a:normAutofit fontScale="90000"/>
          </a:bodyPr>
          <a:lstStyle/>
          <a:p>
            <a:pPr algn="ctr"/>
            <a:r>
              <a:rPr lang="ja-JP" altLang="en-US" sz="4400" b="1" dirty="0"/>
              <a:t>航空法について</a:t>
            </a:r>
            <a:br>
              <a:rPr lang="en-US" altLang="ja-JP" sz="4400" b="1" dirty="0"/>
            </a:br>
            <a:endParaRPr kumimoji="1" lang="ja-JP" altLang="en-US" dirty="0"/>
          </a:p>
        </p:txBody>
      </p:sp>
      <p:pic>
        <p:nvPicPr>
          <p:cNvPr id="7" name="図 6">
            <a:extLst>
              <a:ext uri="{FF2B5EF4-FFF2-40B4-BE49-F238E27FC236}">
                <a16:creationId xmlns:a16="http://schemas.microsoft.com/office/drawing/2014/main" id="{C0FE2E58-97E0-486D-BE59-DE8A218ACAF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722994" y="0"/>
            <a:ext cx="3469006" cy="584775"/>
          </a:xfrm>
          <a:prstGeom prst="rect">
            <a:avLst/>
          </a:prstGeom>
        </p:spPr>
      </p:pic>
    </p:spTree>
    <p:extLst>
      <p:ext uri="{BB962C8B-B14F-4D97-AF65-F5344CB8AC3E}">
        <p14:creationId xmlns:p14="http://schemas.microsoft.com/office/powerpoint/2010/main" val="26000313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a:extLst>
              <a:ext uri="{FF2B5EF4-FFF2-40B4-BE49-F238E27FC236}">
                <a16:creationId xmlns:a16="http://schemas.microsoft.com/office/drawing/2014/main" id="{6EBB3C13-B648-4734-9425-B7B0F70BE3AA}"/>
              </a:ext>
            </a:extLst>
          </p:cNvPr>
          <p:cNvSpPr/>
          <p:nvPr/>
        </p:nvSpPr>
        <p:spPr>
          <a:xfrm>
            <a:off x="2581" y="66484"/>
            <a:ext cx="12189419" cy="4572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9" name="Rectangle 5">
            <a:extLst>
              <a:ext uri="{FF2B5EF4-FFF2-40B4-BE49-F238E27FC236}">
                <a16:creationId xmlns:a16="http://schemas.microsoft.com/office/drawing/2014/main" id="{D31CE979-C8F9-460B-94C2-E73F48F61899}"/>
              </a:ext>
            </a:extLst>
          </p:cNvPr>
          <p:cNvSpPr/>
          <p:nvPr/>
        </p:nvSpPr>
        <p:spPr>
          <a:xfrm>
            <a:off x="13" y="0"/>
            <a:ext cx="12189419" cy="640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a:p>
        </p:txBody>
      </p:sp>
      <p:sp>
        <p:nvSpPr>
          <p:cNvPr id="3" name="コンテンツ プレースホルダー 2">
            <a:extLst>
              <a:ext uri="{FF2B5EF4-FFF2-40B4-BE49-F238E27FC236}">
                <a16:creationId xmlns:a16="http://schemas.microsoft.com/office/drawing/2014/main" id="{DF20ACC7-6796-4C6D-97E1-E6C76B807648}"/>
              </a:ext>
            </a:extLst>
          </p:cNvPr>
          <p:cNvSpPr>
            <a:spLocks noGrp="1"/>
          </p:cNvSpPr>
          <p:nvPr>
            <p:ph idx="1"/>
          </p:nvPr>
        </p:nvSpPr>
        <p:spPr>
          <a:xfrm>
            <a:off x="838200" y="1642370"/>
            <a:ext cx="10515600" cy="5149146"/>
          </a:xfrm>
        </p:spPr>
        <p:txBody>
          <a:bodyPr>
            <a:normAutofit/>
          </a:bodyPr>
          <a:lstStyle/>
          <a:p>
            <a:pPr marL="0" indent="0">
              <a:buNone/>
            </a:pPr>
            <a:r>
              <a:rPr lang="ja-JP" altLang="en-US" sz="2000" b="1" dirty="0"/>
              <a:t>・飛行ルール（飛行の方法）</a:t>
            </a:r>
            <a:endParaRPr lang="en-US" altLang="ja-JP" sz="2000" b="1" dirty="0"/>
          </a:p>
          <a:p>
            <a:pPr marL="0" indent="0">
              <a:buNone/>
            </a:pPr>
            <a:r>
              <a:rPr lang="ja-JP" altLang="en-US" sz="1600" dirty="0"/>
              <a:t>飛行空域（場所）を問わず禁止されている飛行方法</a:t>
            </a:r>
            <a:endParaRPr lang="en-US" altLang="ja-JP" sz="1600" dirty="0"/>
          </a:p>
          <a:p>
            <a:pPr marL="0" indent="0">
              <a:buNone/>
            </a:pPr>
            <a:r>
              <a:rPr lang="ja-JP" altLang="en-US" sz="1600" dirty="0"/>
              <a:t>①飲酒時の飛行</a:t>
            </a:r>
            <a:endParaRPr lang="en-US" altLang="ja-JP" sz="1600" dirty="0"/>
          </a:p>
          <a:p>
            <a:pPr marL="0" indent="0">
              <a:buNone/>
            </a:pPr>
            <a:r>
              <a:rPr lang="ja-JP" altLang="en-US" sz="1600" dirty="0"/>
              <a:t>②危険飛行</a:t>
            </a:r>
            <a:endParaRPr lang="en-US" altLang="ja-JP" sz="1600" dirty="0"/>
          </a:p>
          <a:p>
            <a:pPr marL="0" indent="0">
              <a:buNone/>
            </a:pPr>
            <a:r>
              <a:rPr lang="ja-JP" altLang="en-US" sz="1600" dirty="0"/>
              <a:t>③夜間飛行</a:t>
            </a:r>
            <a:endParaRPr lang="en-US" altLang="ja-JP" sz="1600" dirty="0"/>
          </a:p>
          <a:p>
            <a:pPr marL="0" indent="0">
              <a:buNone/>
            </a:pPr>
            <a:r>
              <a:rPr lang="ja-JP" altLang="en-US" sz="1600" dirty="0"/>
              <a:t>④目視外飛行</a:t>
            </a:r>
            <a:endParaRPr lang="en-US" altLang="ja-JP" sz="1600" dirty="0"/>
          </a:p>
          <a:p>
            <a:pPr marL="0" indent="0">
              <a:buNone/>
            </a:pPr>
            <a:r>
              <a:rPr lang="ja-JP" altLang="en-US" sz="1600" dirty="0"/>
              <a:t>⑤</a:t>
            </a:r>
            <a:r>
              <a:rPr lang="ja-JP" altLang="en-US" sz="1600" b="1" u="sng" dirty="0"/>
              <a:t>物件との距離</a:t>
            </a:r>
            <a:r>
              <a:rPr lang="en-US" altLang="ja-JP" sz="1600" b="1" u="sng" dirty="0"/>
              <a:t>30m</a:t>
            </a:r>
            <a:r>
              <a:rPr lang="ja-JP" altLang="en-US" sz="1600" b="1" u="sng" dirty="0"/>
              <a:t>未満での飛行</a:t>
            </a:r>
            <a:endParaRPr lang="en-US" altLang="ja-JP" sz="1600" b="1" u="sng" dirty="0"/>
          </a:p>
          <a:p>
            <a:pPr marL="0" indent="0">
              <a:buNone/>
            </a:pPr>
            <a:r>
              <a:rPr lang="ja-JP" altLang="en-US" sz="1600" dirty="0"/>
              <a:t>⑥催し場所上空での飛行</a:t>
            </a:r>
            <a:endParaRPr lang="en-US" altLang="ja-JP" sz="1600" dirty="0"/>
          </a:p>
          <a:p>
            <a:pPr marL="0" indent="0">
              <a:buNone/>
            </a:pPr>
            <a:r>
              <a:rPr lang="ja-JP" altLang="en-US" sz="1600" dirty="0"/>
              <a:t>⑦</a:t>
            </a:r>
            <a:r>
              <a:rPr lang="ja-JP" altLang="en-US" sz="1600" b="1" u="sng" dirty="0"/>
              <a:t>危険物輸送</a:t>
            </a:r>
            <a:endParaRPr lang="en-US" altLang="ja-JP" sz="1600" b="1" u="sng" dirty="0"/>
          </a:p>
          <a:p>
            <a:pPr marL="0" indent="0">
              <a:buNone/>
            </a:pPr>
            <a:r>
              <a:rPr lang="ja-JP" altLang="en-US" sz="1600" dirty="0"/>
              <a:t>⑧</a:t>
            </a:r>
            <a:r>
              <a:rPr lang="ja-JP" altLang="en-US" sz="1600" b="1" u="sng" dirty="0"/>
              <a:t>物件投下</a:t>
            </a:r>
            <a:endParaRPr lang="en-US" altLang="ja-JP" sz="1600" b="1" u="sng" dirty="0"/>
          </a:p>
          <a:p>
            <a:pPr marL="0" indent="0">
              <a:buNone/>
            </a:pPr>
            <a:endParaRPr lang="en-US" altLang="ja-JP" sz="1600" dirty="0"/>
          </a:p>
          <a:p>
            <a:pPr marL="0" indent="0">
              <a:buNone/>
            </a:pPr>
            <a:r>
              <a:rPr lang="ja-JP" altLang="en-US" sz="1600" dirty="0"/>
              <a:t>③～⑧の方法については、</a:t>
            </a:r>
            <a:r>
              <a:rPr lang="ja-JP" altLang="en-US" sz="1600" b="1" u="sng" dirty="0"/>
              <a:t>国土交通大臣の承認</a:t>
            </a:r>
            <a:r>
              <a:rPr lang="ja-JP" altLang="en-US" sz="1600" dirty="0"/>
              <a:t>が必要です</a:t>
            </a:r>
            <a:endParaRPr lang="en-US" altLang="ja-JP" sz="1600" dirty="0"/>
          </a:p>
          <a:p>
            <a:pPr marL="0" indent="0">
              <a:buNone/>
            </a:pPr>
            <a:r>
              <a:rPr lang="ja-JP" altLang="en-US" sz="1600" b="1" dirty="0">
                <a:solidFill>
                  <a:srgbClr val="FF0000"/>
                </a:solidFill>
              </a:rPr>
              <a:t>飛行許可（無人航空機の飛行に関わる承認書）取得後、飛行マニュアルを順守して飛行させてください</a:t>
            </a:r>
            <a:endParaRPr lang="en-US" altLang="ja-JP" sz="1600" b="1" dirty="0">
              <a:solidFill>
                <a:srgbClr val="FF0000"/>
              </a:solidFill>
            </a:endParaRPr>
          </a:p>
          <a:p>
            <a:pPr marL="0" indent="0">
              <a:buNone/>
            </a:pPr>
            <a:r>
              <a:rPr lang="ja-JP" altLang="en-US" sz="1600" b="1" dirty="0"/>
              <a:t>次ページにて、航空法第</a:t>
            </a:r>
            <a:r>
              <a:rPr lang="en-US" altLang="ja-JP" sz="1600" b="1" dirty="0"/>
              <a:t>132</a:t>
            </a:r>
            <a:r>
              <a:rPr lang="ja-JP" altLang="en-US" sz="1600" b="1" dirty="0"/>
              <a:t>条の２について説明します</a:t>
            </a:r>
            <a:endParaRPr lang="en-US" altLang="ja-JP" sz="2000" b="1" dirty="0"/>
          </a:p>
        </p:txBody>
      </p:sp>
      <p:sp>
        <p:nvSpPr>
          <p:cNvPr id="4" name="スライド番号プレースホルダー 3">
            <a:extLst>
              <a:ext uri="{FF2B5EF4-FFF2-40B4-BE49-F238E27FC236}">
                <a16:creationId xmlns:a16="http://schemas.microsoft.com/office/drawing/2014/main" id="{DE716C9E-6045-42F8-AB7C-178CAC6CA44A}"/>
              </a:ext>
            </a:extLst>
          </p:cNvPr>
          <p:cNvSpPr>
            <a:spLocks noGrp="1"/>
          </p:cNvSpPr>
          <p:nvPr>
            <p:ph type="sldNum" sz="quarter" idx="12"/>
          </p:nvPr>
        </p:nvSpPr>
        <p:spPr/>
        <p:txBody>
          <a:bodyPr/>
          <a:lstStyle/>
          <a:p>
            <a:fld id="{F5C00353-6647-4052-9A1A-0D40AA9664E7}" type="slidenum">
              <a:rPr kumimoji="1" lang="ja-JP" altLang="en-US" smtClean="0"/>
              <a:t>9</a:t>
            </a:fld>
            <a:endParaRPr kumimoji="1" lang="ja-JP" altLang="en-US"/>
          </a:p>
        </p:txBody>
      </p:sp>
      <p:sp>
        <p:nvSpPr>
          <p:cNvPr id="2" name="タイトル 1">
            <a:extLst>
              <a:ext uri="{FF2B5EF4-FFF2-40B4-BE49-F238E27FC236}">
                <a16:creationId xmlns:a16="http://schemas.microsoft.com/office/drawing/2014/main" id="{8FF4E539-01A2-43AB-8279-82A2D7AFCF41}"/>
              </a:ext>
            </a:extLst>
          </p:cNvPr>
          <p:cNvSpPr>
            <a:spLocks noGrp="1"/>
          </p:cNvSpPr>
          <p:nvPr>
            <p:ph type="title"/>
          </p:nvPr>
        </p:nvSpPr>
        <p:spPr>
          <a:xfrm>
            <a:off x="838200" y="911515"/>
            <a:ext cx="10515600" cy="457200"/>
          </a:xfrm>
        </p:spPr>
        <p:txBody>
          <a:bodyPr>
            <a:normAutofit fontScale="90000"/>
          </a:bodyPr>
          <a:lstStyle/>
          <a:p>
            <a:pPr algn="ctr"/>
            <a:r>
              <a:rPr lang="ja-JP" altLang="en-US" sz="4400" b="1" dirty="0"/>
              <a:t>航空法について</a:t>
            </a:r>
            <a:br>
              <a:rPr lang="en-US" altLang="ja-JP" sz="4400" b="1" dirty="0"/>
            </a:br>
            <a:endParaRPr kumimoji="1" lang="ja-JP" altLang="en-US" dirty="0"/>
          </a:p>
        </p:txBody>
      </p:sp>
      <p:pic>
        <p:nvPicPr>
          <p:cNvPr id="7" name="図 6">
            <a:extLst>
              <a:ext uri="{FF2B5EF4-FFF2-40B4-BE49-F238E27FC236}">
                <a16:creationId xmlns:a16="http://schemas.microsoft.com/office/drawing/2014/main" id="{C0FE2E58-97E0-486D-BE59-DE8A218ACAF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722994" y="0"/>
            <a:ext cx="3469006" cy="584775"/>
          </a:xfrm>
          <a:prstGeom prst="rect">
            <a:avLst/>
          </a:prstGeom>
        </p:spPr>
      </p:pic>
    </p:spTree>
    <p:extLst>
      <p:ext uri="{BB962C8B-B14F-4D97-AF65-F5344CB8AC3E}">
        <p14:creationId xmlns:p14="http://schemas.microsoft.com/office/powerpoint/2010/main" val="731013918"/>
      </p:ext>
    </p:extLst>
  </p:cSld>
  <p:clrMapOvr>
    <a:masterClrMapping/>
  </p:clrMapOvr>
</p:sld>
</file>

<file path=ppt/theme/theme1.xml><?xml version="1.0" encoding="utf-8"?>
<a:theme xmlns:a="http://schemas.openxmlformats.org/drawingml/2006/main" name="Office テーマ">
  <a:themeElements>
    <a:clrScheme name="緑">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44BDC910CD9A8244BEDC995D2F247572" ma:contentTypeVersion="21" ma:contentTypeDescription="新しいドキュメントを作成します。" ma:contentTypeScope="" ma:versionID="0637cd114da27949fc1017c4268ce276">
  <xsd:schema xmlns:xsd="http://www.w3.org/2001/XMLSchema" xmlns:xs="http://www.w3.org/2001/XMLSchema" xmlns:p="http://schemas.microsoft.com/office/2006/metadata/properties" xmlns:ns2="d3d5a34a-8c78-48c8-b6af-84bce364c482" xmlns:ns3="8aa58b3b-7497-47fc-a5f7-adcdae2cb875" targetNamespace="http://schemas.microsoft.com/office/2006/metadata/properties" ma:root="true" ma:fieldsID="f53706a51d33caaa4ab07ab6b374b435" ns2:_="" ns3:_="">
    <xsd:import namespace="d3d5a34a-8c78-48c8-b6af-84bce364c482"/>
    <xsd:import namespace="8aa58b3b-7497-47fc-a5f7-adcdae2cb875"/>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ServiceLocation" minOccurs="0"/>
                <xsd:element ref="ns2:MediaLengthInSeconds" minOccurs="0"/>
                <xsd:element ref="ns2:lcf76f155ced4ddcb4097134ff3c332f" minOccurs="0"/>
                <xsd:element ref="ns3:TaxCatchAll" minOccurs="0"/>
                <xsd:element ref="ns2:_x76ee__x7684__x30fb__x8aac__x660e_" minOccurs="0"/>
                <xsd:element ref="ns2:_x65e5__x6642__x9806_"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3d5a34a-8c78-48c8-b6af-84bce364c48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画像タグ" ma:readOnly="false" ma:fieldId="{5cf76f15-5ced-4ddc-b409-7134ff3c332f}" ma:taxonomyMulti="true" ma:sspId="00ae829c-a5b6-45d3-9aa9-f8b2d1f1799f" ma:termSetId="09814cd3-568e-fe90-9814-8d621ff8fb84" ma:anchorId="fba54fb3-c3e1-fe81-a776-ca4b69148c4d" ma:open="true" ma:isKeyword="false">
      <xsd:complexType>
        <xsd:sequence>
          <xsd:element ref="pc:Terms" minOccurs="0" maxOccurs="1"/>
        </xsd:sequence>
      </xsd:complexType>
    </xsd:element>
    <xsd:element name="_x76ee__x7684__x30fb__x8aac__x660e_" ma:index="24" nillable="true" ma:displayName="目的・説明" ma:format="Dropdown" ma:internalName="_x76ee__x7684__x30fb__x8aac__x660e_">
      <xsd:simpleType>
        <xsd:restriction base="dms:Text">
          <xsd:maxLength value="255"/>
        </xsd:restriction>
      </xsd:simpleType>
    </xsd:element>
    <xsd:element name="_x65e5__x6642__x9806_" ma:index="25" nillable="true" ma:displayName="日時順" ma:format="DateOnly" ma:internalName="_x65e5__x6642__x9806_">
      <xsd:simpleType>
        <xsd:restriction base="dms:DateTime"/>
      </xsd:simpleType>
    </xsd:element>
    <xsd:element name="MediaServiceObjectDetectorVersions" ma:index="26"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7"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8aa58b3b-7497-47fc-a5f7-adcdae2cb875" elementFormDefault="qualified">
    <xsd:import namespace="http://schemas.microsoft.com/office/2006/documentManagement/types"/>
    <xsd:import namespace="http://schemas.microsoft.com/office/infopath/2007/PartnerControls"/>
    <xsd:element name="SharedWithUsers" ma:index="10"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共有相手の詳細情報" ma:internalName="SharedWithDetails" ma:readOnly="true">
      <xsd:simpleType>
        <xsd:restriction base="dms:Note">
          <xsd:maxLength value="255"/>
        </xsd:restriction>
      </xsd:simpleType>
    </xsd:element>
    <xsd:element name="TaxCatchAll" ma:index="23" nillable="true" ma:displayName="Taxonomy Catch All Column" ma:hidden="true" ma:list="{1ea591da-e307-41a5-b581-411062b4ed23}" ma:internalName="TaxCatchAll" ma:showField="CatchAllData" ma:web="8aa58b3b-7497-47fc-a5f7-adcdae2cb8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8aa58b3b-7497-47fc-a5f7-adcdae2cb875" xsi:nil="true"/>
    <lcf76f155ced4ddcb4097134ff3c332f xmlns="d3d5a34a-8c78-48c8-b6af-84bce364c482">
      <Terms xmlns="http://schemas.microsoft.com/office/infopath/2007/PartnerControls"/>
    </lcf76f155ced4ddcb4097134ff3c332f>
    <_x76ee__x7684__x30fb__x8aac__x660e_ xmlns="d3d5a34a-8c78-48c8-b6af-84bce364c482" xsi:nil="true"/>
    <_x65e5__x6642__x9806_ xmlns="d3d5a34a-8c78-48c8-b6af-84bce364c482" xsi:nil="true"/>
  </documentManagement>
</p:properties>
</file>

<file path=customXml/itemProps1.xml><?xml version="1.0" encoding="utf-8"?>
<ds:datastoreItem xmlns:ds="http://schemas.openxmlformats.org/officeDocument/2006/customXml" ds:itemID="{CC0493A3-EF72-4DF9-BFB2-994F29C2F203}"/>
</file>

<file path=customXml/itemProps2.xml><?xml version="1.0" encoding="utf-8"?>
<ds:datastoreItem xmlns:ds="http://schemas.openxmlformats.org/officeDocument/2006/customXml" ds:itemID="{19BF2F18-2B9F-4658-8129-35B656C619AC}">
  <ds:schemaRefs>
    <ds:schemaRef ds:uri="http://schemas.microsoft.com/sharepoint/v3/contenttype/forms"/>
  </ds:schemaRefs>
</ds:datastoreItem>
</file>

<file path=customXml/itemProps3.xml><?xml version="1.0" encoding="utf-8"?>
<ds:datastoreItem xmlns:ds="http://schemas.openxmlformats.org/officeDocument/2006/customXml" ds:itemID="{47B4A11B-11B2-4D22-895A-8654EAB137B9}">
  <ds:schemaRefs>
    <ds:schemaRef ds:uri="http://schemas.microsoft.com/office/infopath/2007/PartnerControls"/>
    <ds:schemaRef ds:uri="http://purl.org/dc/elements/1.1/"/>
    <ds:schemaRef ds:uri="http://schemas.openxmlformats.org/package/2006/metadata/core-properties"/>
    <ds:schemaRef ds:uri="http://www.w3.org/XML/1998/namespace"/>
    <ds:schemaRef ds:uri="http://purl.org/dc/dcmitype/"/>
    <ds:schemaRef ds:uri="http://schemas.microsoft.com/office/2006/documentManagement/types"/>
    <ds:schemaRef ds:uri="d3d5a34a-8c78-48c8-b6af-84bce364c482"/>
    <ds:schemaRef ds:uri="8aa58b3b-7497-47fc-a5f7-adcdae2cb875"/>
    <ds:schemaRef ds:uri="http://schemas.microsoft.com/office/2006/metadata/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otalTime>770</TotalTime>
  <Words>2035</Words>
  <Application>Microsoft Office PowerPoint</Application>
  <PresentationFormat>ワイド画面</PresentationFormat>
  <Paragraphs>179</Paragraphs>
  <Slides>12</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12</vt:i4>
      </vt:variant>
    </vt:vector>
  </HeadingPairs>
  <TitlesOfParts>
    <vt:vector size="19" baseType="lpstr">
      <vt:lpstr>inherit</vt:lpstr>
      <vt:lpstr>メイリオ</vt:lpstr>
      <vt:lpstr>游ゴシック</vt:lpstr>
      <vt:lpstr>游ゴシック Light</vt:lpstr>
      <vt:lpstr>Abadi</vt:lpstr>
      <vt:lpstr>Arial</vt:lpstr>
      <vt:lpstr>Office テーマ</vt:lpstr>
      <vt:lpstr>AC101の基礎知識と注意点 (ライセンス更新用）</vt:lpstr>
      <vt:lpstr>目次</vt:lpstr>
      <vt:lpstr>AC101使用時の注意点 </vt:lpstr>
      <vt:lpstr>空中散布時の注意点 </vt:lpstr>
      <vt:lpstr>PowerPoint プレゼンテーション</vt:lpstr>
      <vt:lpstr>飛行中のトラブルやフェイルセーフについて  </vt:lpstr>
      <vt:lpstr>航空法について </vt:lpstr>
      <vt:lpstr>航空法について </vt:lpstr>
      <vt:lpstr>航空法について </vt:lpstr>
      <vt:lpstr>航空法について </vt:lpstr>
      <vt:lpstr>航空法について </vt:lpstr>
      <vt:lpstr>お問い合わせ先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安全運航への基礎知識 （農業編）</dc:title>
  <dc:creator>佐瀬 穂高</dc:creator>
  <cp:lastModifiedBy>和田 駿</cp:lastModifiedBy>
  <cp:revision>39</cp:revision>
  <dcterms:created xsi:type="dcterms:W3CDTF">2021-10-04T11:06:45Z</dcterms:created>
  <dcterms:modified xsi:type="dcterms:W3CDTF">2024-06-20T00:32:50Z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0x01010044BDC910CD9A8244BEDC995D2F247572</vt:lpwstr>
  </property>
  <property fmtid="{D5CDD505-2E9C-101B-9397-08002B2CF9AE}" pid="3" name="MediaServiceImageTags">
    <vt:lpwstr/>
  </property>
</Properties>
</file>