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7" r:id="rId4"/>
  </p:sldMasterIdLst>
  <p:notesMasterIdLst>
    <p:notesMasterId r:id="rId17"/>
  </p:notesMasterIdLst>
  <p:handoutMasterIdLst>
    <p:handoutMasterId r:id="rId18"/>
  </p:handoutMasterIdLst>
  <p:sldIdLst>
    <p:sldId id="288" r:id="rId5"/>
    <p:sldId id="384" r:id="rId6"/>
    <p:sldId id="308" r:id="rId7"/>
    <p:sldId id="383" r:id="rId8"/>
    <p:sldId id="310" r:id="rId9"/>
    <p:sldId id="373" r:id="rId10"/>
    <p:sldId id="356" r:id="rId11"/>
    <p:sldId id="326" r:id="rId12"/>
    <p:sldId id="380" r:id="rId13"/>
    <p:sldId id="381" r:id="rId14"/>
    <p:sldId id="359" r:id="rId15"/>
    <p:sldId id="382" r:id="rId16"/>
  </p:sldIdLst>
  <p:sldSz cx="12192000" cy="6858000"/>
  <p:notesSz cx="6802438" cy="99345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成者" initials="A" lastIdx="1" clrIdx="0"/>
  <p:cmAuthor id="2" name="hiromi asai" initials="ha" lastIdx="1" clrIdx="1">
    <p:extLst>
      <p:ext uri="{19B8F6BF-5375-455C-9EA6-DF929625EA0E}">
        <p15:presenceInfo xmlns:p15="http://schemas.microsoft.com/office/powerpoint/2012/main" userId="hiromi asa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A7B"/>
    <a:srgbClr val="FFFFCC"/>
    <a:srgbClr val="82FB6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8E175A3-8144-486B-BA8B-0DCDBFFA6350}" v="4" dt="2024-06-20T01:18:44.47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4" autoAdjust="0"/>
    <p:restoredTop sz="94660" autoAdjust="0"/>
  </p:normalViewPr>
  <p:slideViewPr>
    <p:cSldViewPr snapToGrid="0">
      <p:cViewPr varScale="1">
        <p:scale>
          <a:sx n="110" d="100"/>
          <a:sy n="110" d="100"/>
        </p:scale>
        <p:origin x="456" y="114"/>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51" d="100"/>
          <a:sy n="51" d="100"/>
        </p:scale>
        <p:origin x="2692" y="5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149456C2-BFAC-4CD7-954C-F64977C1DC33}"/>
              </a:ext>
            </a:extLst>
          </p:cNvPr>
          <p:cNvSpPr>
            <a:spLocks noGrp="1"/>
          </p:cNvSpPr>
          <p:nvPr>
            <p:ph type="hdr" sz="quarter"/>
          </p:nvPr>
        </p:nvSpPr>
        <p:spPr>
          <a:xfrm>
            <a:off x="1" y="1"/>
            <a:ext cx="2947723" cy="498454"/>
          </a:xfrm>
          <a:prstGeom prst="rect">
            <a:avLst/>
          </a:prstGeom>
        </p:spPr>
        <p:txBody>
          <a:bodyPr vert="horz" lIns="91431" tIns="45716" rIns="91431" bIns="45716"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BF4C36F3-AD0B-481D-8B2C-7F80791A247B}"/>
              </a:ext>
            </a:extLst>
          </p:cNvPr>
          <p:cNvSpPr>
            <a:spLocks noGrp="1"/>
          </p:cNvSpPr>
          <p:nvPr>
            <p:ph type="dt" sz="quarter" idx="1"/>
          </p:nvPr>
        </p:nvSpPr>
        <p:spPr>
          <a:xfrm>
            <a:off x="3853142" y="1"/>
            <a:ext cx="2947723" cy="498454"/>
          </a:xfrm>
          <a:prstGeom prst="rect">
            <a:avLst/>
          </a:prstGeom>
        </p:spPr>
        <p:txBody>
          <a:bodyPr vert="horz" lIns="91431" tIns="45716" rIns="91431" bIns="45716" rtlCol="0"/>
          <a:lstStyle>
            <a:lvl1pPr algn="r">
              <a:defRPr sz="1200"/>
            </a:lvl1pPr>
          </a:lstStyle>
          <a:p>
            <a:fld id="{B82E62FA-3095-477F-A2A8-B53B8EFA35DA}" type="datetimeFigureOut">
              <a:rPr kumimoji="1" lang="ja-JP" altLang="en-US" smtClean="0"/>
              <a:t>2024/6/20</a:t>
            </a:fld>
            <a:endParaRPr kumimoji="1" lang="ja-JP" altLang="en-US"/>
          </a:p>
        </p:txBody>
      </p:sp>
      <p:sp>
        <p:nvSpPr>
          <p:cNvPr id="4" name="フッター プレースホルダー 3">
            <a:extLst>
              <a:ext uri="{FF2B5EF4-FFF2-40B4-BE49-F238E27FC236}">
                <a16:creationId xmlns:a16="http://schemas.microsoft.com/office/drawing/2014/main" id="{5C7B19F2-A344-4DD1-B654-FCD28DF89E03}"/>
              </a:ext>
            </a:extLst>
          </p:cNvPr>
          <p:cNvSpPr>
            <a:spLocks noGrp="1"/>
          </p:cNvSpPr>
          <p:nvPr>
            <p:ph type="ftr" sz="quarter" idx="2"/>
          </p:nvPr>
        </p:nvSpPr>
        <p:spPr>
          <a:xfrm>
            <a:off x="1" y="9436124"/>
            <a:ext cx="2947723" cy="498453"/>
          </a:xfrm>
          <a:prstGeom prst="rect">
            <a:avLst/>
          </a:prstGeom>
        </p:spPr>
        <p:txBody>
          <a:bodyPr vert="horz" lIns="91431" tIns="45716" rIns="91431" bIns="45716"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0E0B9D68-5A8D-491E-8F20-545C59D0E15A}"/>
              </a:ext>
            </a:extLst>
          </p:cNvPr>
          <p:cNvSpPr>
            <a:spLocks noGrp="1"/>
          </p:cNvSpPr>
          <p:nvPr>
            <p:ph type="sldNum" sz="quarter" idx="3"/>
          </p:nvPr>
        </p:nvSpPr>
        <p:spPr>
          <a:xfrm>
            <a:off x="3853142" y="9436124"/>
            <a:ext cx="2947723" cy="498453"/>
          </a:xfrm>
          <a:prstGeom prst="rect">
            <a:avLst/>
          </a:prstGeom>
        </p:spPr>
        <p:txBody>
          <a:bodyPr vert="horz" lIns="91431" tIns="45716" rIns="91431" bIns="45716" rtlCol="0" anchor="b"/>
          <a:lstStyle>
            <a:lvl1pPr algn="r">
              <a:defRPr sz="1200"/>
            </a:lvl1pPr>
          </a:lstStyle>
          <a:p>
            <a:fld id="{C3A44917-4DC6-4B72-9303-EB012F23D5DE}" type="slidenum">
              <a:rPr kumimoji="1" lang="ja-JP" altLang="en-US" smtClean="0"/>
              <a:t>‹#›</a:t>
            </a:fld>
            <a:endParaRPr kumimoji="1" lang="ja-JP" altLang="en-US"/>
          </a:p>
        </p:txBody>
      </p:sp>
    </p:spTree>
    <p:extLst>
      <p:ext uri="{BB962C8B-B14F-4D97-AF65-F5344CB8AC3E}">
        <p14:creationId xmlns:p14="http://schemas.microsoft.com/office/powerpoint/2010/main" val="33628926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47723" cy="498454"/>
          </a:xfrm>
          <a:prstGeom prst="rect">
            <a:avLst/>
          </a:prstGeom>
        </p:spPr>
        <p:txBody>
          <a:bodyPr vert="horz" lIns="91431" tIns="45716" rIns="91431"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3142" y="1"/>
            <a:ext cx="2947723" cy="498454"/>
          </a:xfrm>
          <a:prstGeom prst="rect">
            <a:avLst/>
          </a:prstGeom>
        </p:spPr>
        <p:txBody>
          <a:bodyPr vert="horz" lIns="91431" tIns="45716" rIns="91431" bIns="45716" rtlCol="0"/>
          <a:lstStyle>
            <a:lvl1pPr algn="r">
              <a:defRPr sz="1200"/>
            </a:lvl1pPr>
          </a:lstStyle>
          <a:p>
            <a:fld id="{5E561089-6097-414B-B0A9-F691A286A71B}" type="datetimeFigureOut">
              <a:rPr kumimoji="1" lang="ja-JP" altLang="en-US" smtClean="0"/>
              <a:t>2024/6/20</a:t>
            </a:fld>
            <a:endParaRPr kumimoji="1" lang="ja-JP" altLang="en-US"/>
          </a:p>
        </p:txBody>
      </p:sp>
      <p:sp>
        <p:nvSpPr>
          <p:cNvPr id="4" name="スライド イメージ プレースホルダー 3"/>
          <p:cNvSpPr>
            <a:spLocks noGrp="1" noRot="1" noChangeAspect="1"/>
          </p:cNvSpPr>
          <p:nvPr>
            <p:ph type="sldImg" idx="2"/>
          </p:nvPr>
        </p:nvSpPr>
        <p:spPr>
          <a:xfrm>
            <a:off x="422275" y="1241425"/>
            <a:ext cx="5959475" cy="3352800"/>
          </a:xfrm>
          <a:prstGeom prst="rect">
            <a:avLst/>
          </a:prstGeom>
          <a:noFill/>
          <a:ln w="12700">
            <a:solidFill>
              <a:prstClr val="black"/>
            </a:solidFill>
          </a:ln>
        </p:spPr>
        <p:txBody>
          <a:bodyPr vert="horz" lIns="91431" tIns="45716" rIns="91431" bIns="45716" rtlCol="0" anchor="ctr"/>
          <a:lstStyle/>
          <a:p>
            <a:endParaRPr lang="ja-JP" altLang="en-US"/>
          </a:p>
        </p:txBody>
      </p:sp>
      <p:sp>
        <p:nvSpPr>
          <p:cNvPr id="5" name="ノート プレースホルダー 4"/>
          <p:cNvSpPr>
            <a:spLocks noGrp="1"/>
          </p:cNvSpPr>
          <p:nvPr>
            <p:ph type="body" sz="quarter" idx="3"/>
          </p:nvPr>
        </p:nvSpPr>
        <p:spPr>
          <a:xfrm>
            <a:off x="680244" y="4781015"/>
            <a:ext cx="5441950" cy="3911739"/>
          </a:xfrm>
          <a:prstGeom prst="rect">
            <a:avLst/>
          </a:prstGeom>
        </p:spPr>
        <p:txBody>
          <a:bodyPr vert="horz" lIns="91431" tIns="45716" rIns="91431" bIns="4571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36124"/>
            <a:ext cx="2947723" cy="498453"/>
          </a:xfrm>
          <a:prstGeom prst="rect">
            <a:avLst/>
          </a:prstGeom>
        </p:spPr>
        <p:txBody>
          <a:bodyPr vert="horz" lIns="91431" tIns="45716" rIns="91431"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3142" y="9436124"/>
            <a:ext cx="2947723" cy="498453"/>
          </a:xfrm>
          <a:prstGeom prst="rect">
            <a:avLst/>
          </a:prstGeom>
        </p:spPr>
        <p:txBody>
          <a:bodyPr vert="horz" lIns="91431" tIns="45716" rIns="91431" bIns="45716" rtlCol="0" anchor="b"/>
          <a:lstStyle>
            <a:lvl1pPr algn="r">
              <a:defRPr sz="1200"/>
            </a:lvl1pPr>
          </a:lstStyle>
          <a:p>
            <a:fld id="{5E0F9BB1-680B-44B5-96A3-D512F2C20478}" type="slidenum">
              <a:rPr kumimoji="1" lang="ja-JP" altLang="en-US" smtClean="0"/>
              <a:t>‹#›</a:t>
            </a:fld>
            <a:endParaRPr kumimoji="1" lang="ja-JP" altLang="en-US"/>
          </a:p>
        </p:txBody>
      </p:sp>
    </p:spTree>
    <p:extLst>
      <p:ext uri="{BB962C8B-B14F-4D97-AF65-F5344CB8AC3E}">
        <p14:creationId xmlns:p14="http://schemas.microsoft.com/office/powerpoint/2010/main" val="324868159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9475" cy="3352800"/>
          </a:xfrm>
        </p:spPr>
      </p:sp>
      <p:sp>
        <p:nvSpPr>
          <p:cNvPr id="3" name="Notes Placeholder 2"/>
          <p:cNvSpPr>
            <a:spLocks noGrp="1"/>
          </p:cNvSpPr>
          <p:nvPr>
            <p:ph type="body" idx="1"/>
          </p:nvPr>
        </p:nvSpPr>
        <p:spPr/>
        <p:txBody>
          <a:bodyPr>
            <a:normAutofit/>
          </a:bodyPr>
          <a:lstStyle/>
          <a:p>
            <a:endParaRPr kumimoji="1" lang="ja-JP" dirty="0"/>
          </a:p>
        </p:txBody>
      </p:sp>
      <p:sp>
        <p:nvSpPr>
          <p:cNvPr id="4" name="Slide Number Placeholder 3"/>
          <p:cNvSpPr>
            <a:spLocks noGrp="1"/>
          </p:cNvSpPr>
          <p:nvPr>
            <p:ph type="sldNum" sz="quarter" idx="10"/>
          </p:nvPr>
        </p:nvSpPr>
        <p:spPr/>
        <p:txBody>
          <a:bodyPr/>
          <a:lstStyle/>
          <a:p>
            <a:fld id="{77D8454A-404F-4DF1-8F43-7DDF83BF3B63}" type="slidenum">
              <a:rPr kumimoji="1" lang="en-US" altLang="ja-JP" smtClean="0"/>
              <a:pPr/>
              <a:t>1</a:t>
            </a:fld>
            <a:endParaRPr kumimoji="1" lang="ja-JP" dirty="0"/>
          </a:p>
        </p:txBody>
      </p:sp>
    </p:spTree>
    <p:extLst>
      <p:ext uri="{BB962C8B-B14F-4D97-AF65-F5344CB8AC3E}">
        <p14:creationId xmlns:p14="http://schemas.microsoft.com/office/powerpoint/2010/main" val="26906657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9475" cy="3352800"/>
          </a:xfrm>
        </p:spPr>
      </p:sp>
      <p:sp>
        <p:nvSpPr>
          <p:cNvPr id="3" name="Notes Placeholder 2"/>
          <p:cNvSpPr>
            <a:spLocks noGrp="1"/>
          </p:cNvSpPr>
          <p:nvPr>
            <p:ph type="body" idx="1"/>
          </p:nvPr>
        </p:nvSpPr>
        <p:spPr/>
        <p:txBody>
          <a:bodyPr>
            <a:normAutofit/>
          </a:bodyPr>
          <a:lstStyle/>
          <a:p>
            <a:endParaRPr kumimoji="1" lang="ja-JP"/>
          </a:p>
        </p:txBody>
      </p:sp>
      <p:sp>
        <p:nvSpPr>
          <p:cNvPr id="4" name="Slide Number Placeholder 3"/>
          <p:cNvSpPr>
            <a:spLocks noGrp="1"/>
          </p:cNvSpPr>
          <p:nvPr>
            <p:ph type="sldNum" sz="quarter" idx="10"/>
          </p:nvPr>
        </p:nvSpPr>
        <p:spPr/>
        <p:txBody>
          <a:bodyPr/>
          <a:lstStyle/>
          <a:p>
            <a:fld id="{77D8454A-404F-4DF1-8F43-7DDF83BF3B63}" type="slidenum">
              <a:rPr kumimoji="1" lang="en-US" altLang="ja-JP" smtClean="0"/>
              <a:pPr/>
              <a:t>3</a:t>
            </a:fld>
            <a:endParaRPr kumimoji="1" lang="ja-JP"/>
          </a:p>
        </p:txBody>
      </p:sp>
    </p:spTree>
    <p:extLst>
      <p:ext uri="{BB962C8B-B14F-4D97-AF65-F5344CB8AC3E}">
        <p14:creationId xmlns:p14="http://schemas.microsoft.com/office/powerpoint/2010/main" val="6170070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9475" cy="3352800"/>
          </a:xfrm>
        </p:spPr>
      </p:sp>
      <p:sp>
        <p:nvSpPr>
          <p:cNvPr id="3" name="Notes Placeholder 2"/>
          <p:cNvSpPr>
            <a:spLocks noGrp="1"/>
          </p:cNvSpPr>
          <p:nvPr>
            <p:ph type="body" idx="1"/>
          </p:nvPr>
        </p:nvSpPr>
        <p:spPr/>
        <p:txBody>
          <a:bodyPr>
            <a:normAutofit/>
          </a:bodyPr>
          <a:lstStyle/>
          <a:p>
            <a:endParaRPr kumimoji="1" lang="ja-JP"/>
          </a:p>
        </p:txBody>
      </p:sp>
      <p:sp>
        <p:nvSpPr>
          <p:cNvPr id="4" name="Slide Number Placeholder 3"/>
          <p:cNvSpPr>
            <a:spLocks noGrp="1"/>
          </p:cNvSpPr>
          <p:nvPr>
            <p:ph type="sldNum" sz="quarter" idx="10"/>
          </p:nvPr>
        </p:nvSpPr>
        <p:spPr/>
        <p:txBody>
          <a:bodyPr/>
          <a:lstStyle/>
          <a:p>
            <a:fld id="{77D8454A-404F-4DF1-8F43-7DDF83BF3B63}" type="slidenum">
              <a:rPr kumimoji="1" lang="en-US" altLang="ja-JP" smtClean="0"/>
              <a:pPr/>
              <a:t>5</a:t>
            </a:fld>
            <a:endParaRPr kumimoji="1" lang="ja-JP"/>
          </a:p>
        </p:txBody>
      </p:sp>
    </p:spTree>
    <p:extLst>
      <p:ext uri="{BB962C8B-B14F-4D97-AF65-F5344CB8AC3E}">
        <p14:creationId xmlns:p14="http://schemas.microsoft.com/office/powerpoint/2010/main" val="199760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p>
        </p:txBody>
      </p:sp>
      <p:sp>
        <p:nvSpPr>
          <p:cNvPr id="4" name="Slide Number Placeholder 3"/>
          <p:cNvSpPr>
            <a:spLocks noGrp="1"/>
          </p:cNvSpPr>
          <p:nvPr>
            <p:ph type="sldNum" sz="quarter" idx="10"/>
          </p:nvPr>
        </p:nvSpPr>
        <p:spPr/>
        <p:txBody>
          <a:bodyPr/>
          <a:lstStyle/>
          <a:p>
            <a:fld id="{77D8454A-404F-4DF1-8F43-7DDF83BF3B63}" type="slidenum">
              <a:rPr kumimoji="1" lang="en-US" altLang="ja-JP" smtClean="0"/>
              <a:pPr/>
              <a:t>6</a:t>
            </a:fld>
            <a:endParaRPr kumimoji="1" lang="ja-JP"/>
          </a:p>
        </p:txBody>
      </p:sp>
    </p:spTree>
    <p:extLst>
      <p:ext uri="{BB962C8B-B14F-4D97-AF65-F5344CB8AC3E}">
        <p14:creationId xmlns:p14="http://schemas.microsoft.com/office/powerpoint/2010/main" val="34367496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p>
        </p:txBody>
      </p:sp>
      <p:sp>
        <p:nvSpPr>
          <p:cNvPr id="4" name="Slide Number Placeholder 3"/>
          <p:cNvSpPr>
            <a:spLocks noGrp="1"/>
          </p:cNvSpPr>
          <p:nvPr>
            <p:ph type="sldNum" sz="quarter" idx="10"/>
          </p:nvPr>
        </p:nvSpPr>
        <p:spPr/>
        <p:txBody>
          <a:bodyPr/>
          <a:lstStyle/>
          <a:p>
            <a:fld id="{77D8454A-404F-4DF1-8F43-7DDF83BF3B63}" type="slidenum">
              <a:rPr kumimoji="1" lang="en-US" altLang="ja-JP" smtClean="0"/>
              <a:pPr/>
              <a:t>7</a:t>
            </a:fld>
            <a:endParaRPr kumimoji="1" lang="ja-JP"/>
          </a:p>
        </p:txBody>
      </p:sp>
    </p:spTree>
    <p:extLst>
      <p:ext uri="{BB962C8B-B14F-4D97-AF65-F5344CB8AC3E}">
        <p14:creationId xmlns:p14="http://schemas.microsoft.com/office/powerpoint/2010/main" val="23767788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9475" cy="3352800"/>
          </a:xfrm>
        </p:spPr>
      </p:sp>
      <p:sp>
        <p:nvSpPr>
          <p:cNvPr id="3" name="Notes Placeholder 2"/>
          <p:cNvSpPr>
            <a:spLocks noGrp="1"/>
          </p:cNvSpPr>
          <p:nvPr>
            <p:ph type="body" idx="1"/>
          </p:nvPr>
        </p:nvSpPr>
        <p:spPr/>
        <p:txBody>
          <a:bodyPr>
            <a:normAutofit/>
          </a:bodyPr>
          <a:lstStyle/>
          <a:p>
            <a:endParaRPr kumimoji="1" lang="ja-JP"/>
          </a:p>
        </p:txBody>
      </p:sp>
      <p:sp>
        <p:nvSpPr>
          <p:cNvPr id="4" name="Slide Number Placeholder 3"/>
          <p:cNvSpPr>
            <a:spLocks noGrp="1"/>
          </p:cNvSpPr>
          <p:nvPr>
            <p:ph type="sldNum" sz="quarter" idx="10"/>
          </p:nvPr>
        </p:nvSpPr>
        <p:spPr/>
        <p:txBody>
          <a:bodyPr/>
          <a:lstStyle/>
          <a:p>
            <a:fld id="{77D8454A-404F-4DF1-8F43-7DDF83BF3B63}" type="slidenum">
              <a:rPr kumimoji="1" lang="en-US" altLang="ja-JP" smtClean="0"/>
              <a:pPr/>
              <a:t>8</a:t>
            </a:fld>
            <a:endParaRPr kumimoji="1" lang="ja-JP"/>
          </a:p>
        </p:txBody>
      </p:sp>
    </p:spTree>
    <p:extLst>
      <p:ext uri="{BB962C8B-B14F-4D97-AF65-F5344CB8AC3E}">
        <p14:creationId xmlns:p14="http://schemas.microsoft.com/office/powerpoint/2010/main" val="11594197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9475" cy="3352800"/>
          </a:xfrm>
        </p:spPr>
      </p:sp>
      <p:sp>
        <p:nvSpPr>
          <p:cNvPr id="3" name="Notes Placeholder 2"/>
          <p:cNvSpPr>
            <a:spLocks noGrp="1"/>
          </p:cNvSpPr>
          <p:nvPr>
            <p:ph type="body" idx="1"/>
          </p:nvPr>
        </p:nvSpPr>
        <p:spPr/>
        <p:txBody>
          <a:bodyPr>
            <a:normAutofit/>
          </a:bodyPr>
          <a:lstStyle/>
          <a:p>
            <a:endParaRPr kumimoji="1" lang="ja-JP"/>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7D8454A-404F-4DF1-8F43-7DDF83BF3B63}" type="slidenum">
              <a:rPr kumimoji="1" lang="en-US" altLang="ja-JP"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7194160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5F898F5-C8CE-4ECA-83D7-0DF065077C3F}" type="datetimeFigureOut">
              <a:rPr kumimoji="1" lang="ja-JP" altLang="en-US" smtClean="0"/>
              <a:t>2024/6/20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DA8939-409B-46AE-AD5B-9AABE396C0EF}" type="slidenum">
              <a:rPr kumimoji="1" lang="ja-JP" altLang="en-US" smtClean="0"/>
              <a:t>‹#›</a:t>
            </a:fld>
            <a:endParaRPr kumimoji="1" lang="ja-JP" altLang="en-US"/>
          </a:p>
        </p:txBody>
      </p:sp>
    </p:spTree>
    <p:extLst>
      <p:ext uri="{BB962C8B-B14F-4D97-AF65-F5344CB8AC3E}">
        <p14:creationId xmlns:p14="http://schemas.microsoft.com/office/powerpoint/2010/main" val="38416952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5F898F5-C8CE-4ECA-83D7-0DF065077C3F}" type="datetimeFigureOut">
              <a:rPr kumimoji="1" lang="ja-JP" altLang="en-US" smtClean="0"/>
              <a:t>2024/6/20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DA8939-409B-46AE-AD5B-9AABE396C0EF}" type="slidenum">
              <a:rPr kumimoji="1" lang="ja-JP" altLang="en-US" smtClean="0"/>
              <a:t>‹#›</a:t>
            </a:fld>
            <a:endParaRPr kumimoji="1" lang="ja-JP" altLang="en-US"/>
          </a:p>
        </p:txBody>
      </p:sp>
    </p:spTree>
    <p:extLst>
      <p:ext uri="{BB962C8B-B14F-4D97-AF65-F5344CB8AC3E}">
        <p14:creationId xmlns:p14="http://schemas.microsoft.com/office/powerpoint/2010/main" val="2174734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5F898F5-C8CE-4ECA-83D7-0DF065077C3F}" type="datetimeFigureOut">
              <a:rPr kumimoji="1" lang="ja-JP" altLang="en-US" smtClean="0"/>
              <a:t>2024/6/20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DA8939-409B-46AE-AD5B-9AABE396C0EF}" type="slidenum">
              <a:rPr kumimoji="1" lang="ja-JP" altLang="en-US" smtClean="0"/>
              <a:t>‹#›</a:t>
            </a:fld>
            <a:endParaRPr kumimoji="1" lang="ja-JP" altLang="en-US"/>
          </a:p>
        </p:txBody>
      </p:sp>
    </p:spTree>
    <p:extLst>
      <p:ext uri="{BB962C8B-B14F-4D97-AF65-F5344CB8AC3E}">
        <p14:creationId xmlns:p14="http://schemas.microsoft.com/office/powerpoint/2010/main" val="38733343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タイトルと内容">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524000"/>
            <a:ext cx="10972800" cy="4648200"/>
          </a:xfrm>
        </p:spPr>
        <p:txBody>
          <a:bodyPr/>
          <a:lstStyle/>
          <a:p>
            <a:pPr lvl="0" eaLnBrk="1" latinLnBrk="0" hangingPunct="1"/>
            <a:r>
              <a:rPr kumimoji="1" lang="ja-JP" altLang="en-US"/>
              <a:t>マスター テキストの書式設定</a:t>
            </a:r>
          </a:p>
          <a:p>
            <a:pPr lvl="1" eaLnBrk="1" latinLnBrk="0" hangingPunct="1"/>
            <a:r>
              <a:rPr kumimoji="1" lang="ja-JP" altLang="en-US"/>
              <a:t>第 </a:t>
            </a:r>
            <a:r>
              <a:rPr kumimoji="1" lang="en-US" altLang="ja-JP"/>
              <a:t>2 </a:t>
            </a:r>
            <a:r>
              <a:rPr kumimoji="1" lang="ja-JP" altLang="en-US"/>
              <a:t>レベル</a:t>
            </a:r>
          </a:p>
          <a:p>
            <a:pPr lvl="2" eaLnBrk="1" latinLnBrk="0" hangingPunct="1"/>
            <a:r>
              <a:rPr kumimoji="1" lang="ja-JP" altLang="en-US"/>
              <a:t>第 </a:t>
            </a:r>
            <a:r>
              <a:rPr kumimoji="1" lang="en-US" altLang="ja-JP"/>
              <a:t>3 </a:t>
            </a:r>
            <a:r>
              <a:rPr kumimoji="1" lang="ja-JP" altLang="en-US"/>
              <a:t>レベル</a:t>
            </a:r>
          </a:p>
          <a:p>
            <a:pPr lvl="3" eaLnBrk="1" latinLnBrk="0" hangingPunct="1"/>
            <a:r>
              <a:rPr kumimoji="1" lang="ja-JP" altLang="en-US"/>
              <a:t>第 </a:t>
            </a:r>
            <a:r>
              <a:rPr kumimoji="1" lang="en-US" altLang="ja-JP"/>
              <a:t>4 </a:t>
            </a:r>
            <a:r>
              <a:rPr kumimoji="1" lang="ja-JP" altLang="en-US"/>
              <a:t>レベル</a:t>
            </a:r>
          </a:p>
          <a:p>
            <a:pPr lvl="4" eaLnBrk="1" latinLnBrk="0" hangingPunct="1"/>
            <a:r>
              <a:rPr kumimoji="1" lang="ja-JP" altLang="en-US"/>
              <a:t>第 </a:t>
            </a:r>
            <a:r>
              <a:rPr kumimoji="1" lang="en-US" altLang="ja-JP"/>
              <a:t>5 </a:t>
            </a:r>
            <a:r>
              <a:rPr kumimoji="1" lang="ja-JP" altLang="en-US"/>
              <a:t>レベル</a:t>
            </a:r>
            <a:endParaRPr kumimoji="1" lang="ja-JP"/>
          </a:p>
        </p:txBody>
      </p:sp>
      <p:sp>
        <p:nvSpPr>
          <p:cNvPr id="7" name="Title 6"/>
          <p:cNvSpPr>
            <a:spLocks noGrp="1"/>
          </p:cNvSpPr>
          <p:nvPr>
            <p:ph type="title"/>
          </p:nvPr>
        </p:nvSpPr>
        <p:spPr/>
        <p:txBody>
          <a:bodyPr/>
          <a:lstStyle/>
          <a:p>
            <a:r>
              <a:rPr kumimoji="1" lang="ja-JP" altLang="en-US"/>
              <a:t>マスター タイトルの書式設定</a:t>
            </a:r>
            <a:endParaRPr kumimoji="1" lang="ja-JP"/>
          </a:p>
        </p:txBody>
      </p:sp>
      <p:sp>
        <p:nvSpPr>
          <p:cNvPr id="10" name="Date Placeholder 9"/>
          <p:cNvSpPr>
            <a:spLocks noGrp="1"/>
          </p:cNvSpPr>
          <p:nvPr>
            <p:ph type="dt" sz="half" idx="10"/>
          </p:nvPr>
        </p:nvSpPr>
        <p:spPr/>
        <p:txBody>
          <a:bodyPr/>
          <a:lstStyle/>
          <a:p>
            <a:endParaRPr kumimoji="1" lang="ja-JP"/>
          </a:p>
        </p:txBody>
      </p:sp>
      <p:sp>
        <p:nvSpPr>
          <p:cNvPr id="11" name="Slide Number Placeholder 10"/>
          <p:cNvSpPr>
            <a:spLocks noGrp="1"/>
          </p:cNvSpPr>
          <p:nvPr>
            <p:ph type="sldNum" sz="quarter" idx="11"/>
          </p:nvPr>
        </p:nvSpPr>
        <p:spPr/>
        <p:txBody>
          <a:bodyPr/>
          <a:lstStyle/>
          <a:p>
            <a:fld id="{746FD205-8D79-439C-A802-2377436AEC8A}" type="slidenum">
              <a:rPr/>
              <a:pPr/>
              <a:t>‹#›</a:t>
            </a:fld>
            <a:endParaRPr kumimoji="1" lang="ja-JP"/>
          </a:p>
        </p:txBody>
      </p:sp>
      <p:sp>
        <p:nvSpPr>
          <p:cNvPr id="12" name="Footer Placeholder 11"/>
          <p:cNvSpPr>
            <a:spLocks noGrp="1"/>
          </p:cNvSpPr>
          <p:nvPr>
            <p:ph type="ftr" sz="quarter" idx="12"/>
          </p:nvPr>
        </p:nvSpPr>
        <p:spPr/>
        <p:txBody>
          <a:bodyPr/>
          <a:lstStyle/>
          <a:p>
            <a:r>
              <a:rPr kumimoji="1" lang="en-US" altLang="ja-JP"/>
              <a:t>enRoute</a:t>
            </a:r>
            <a:endParaRPr kumimoji="1" lang="ja-JP"/>
          </a:p>
        </p:txBody>
      </p:sp>
    </p:spTree>
    <p:extLst>
      <p:ext uri="{BB962C8B-B14F-4D97-AF65-F5344CB8AC3E}">
        <p14:creationId xmlns:p14="http://schemas.microsoft.com/office/powerpoint/2010/main" val="4209833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5F898F5-C8CE-4ECA-83D7-0DF065077C3F}" type="datetimeFigureOut">
              <a:rPr kumimoji="1" lang="ja-JP" altLang="en-US" smtClean="0"/>
              <a:t>2024/6/20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DA8939-409B-46AE-AD5B-9AABE396C0EF}" type="slidenum">
              <a:rPr kumimoji="1" lang="ja-JP" altLang="en-US" smtClean="0"/>
              <a:t>‹#›</a:t>
            </a:fld>
            <a:endParaRPr kumimoji="1" lang="ja-JP" altLang="en-US"/>
          </a:p>
        </p:txBody>
      </p:sp>
    </p:spTree>
    <p:extLst>
      <p:ext uri="{BB962C8B-B14F-4D97-AF65-F5344CB8AC3E}">
        <p14:creationId xmlns:p14="http://schemas.microsoft.com/office/powerpoint/2010/main" val="9845483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5F898F5-C8CE-4ECA-83D7-0DF065077C3F}" type="datetimeFigureOut">
              <a:rPr kumimoji="1" lang="ja-JP" altLang="en-US" smtClean="0"/>
              <a:t>2024/6/20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DA8939-409B-46AE-AD5B-9AABE396C0EF}" type="slidenum">
              <a:rPr kumimoji="1" lang="ja-JP" altLang="en-US" smtClean="0"/>
              <a:t>‹#›</a:t>
            </a:fld>
            <a:endParaRPr kumimoji="1" lang="ja-JP" altLang="en-US"/>
          </a:p>
        </p:txBody>
      </p:sp>
    </p:spTree>
    <p:extLst>
      <p:ext uri="{BB962C8B-B14F-4D97-AF65-F5344CB8AC3E}">
        <p14:creationId xmlns:p14="http://schemas.microsoft.com/office/powerpoint/2010/main" val="23315673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5F898F5-C8CE-4ECA-83D7-0DF065077C3F}" type="datetimeFigureOut">
              <a:rPr kumimoji="1" lang="ja-JP" altLang="en-US" smtClean="0"/>
              <a:t>2024/6/20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8DA8939-409B-46AE-AD5B-9AABE396C0EF}" type="slidenum">
              <a:rPr kumimoji="1" lang="ja-JP" altLang="en-US" smtClean="0"/>
              <a:t>‹#›</a:t>
            </a:fld>
            <a:endParaRPr kumimoji="1" lang="ja-JP" altLang="en-US"/>
          </a:p>
        </p:txBody>
      </p:sp>
    </p:spTree>
    <p:extLst>
      <p:ext uri="{BB962C8B-B14F-4D97-AF65-F5344CB8AC3E}">
        <p14:creationId xmlns:p14="http://schemas.microsoft.com/office/powerpoint/2010/main" val="32561006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39788"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0"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5F898F5-C8CE-4ECA-83D7-0DF065077C3F}" type="datetimeFigureOut">
              <a:rPr kumimoji="1" lang="ja-JP" altLang="en-US" smtClean="0"/>
              <a:t>2024/6/20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8DA8939-409B-46AE-AD5B-9AABE396C0EF}" type="slidenum">
              <a:rPr kumimoji="1" lang="ja-JP" altLang="en-US" smtClean="0"/>
              <a:t>‹#›</a:t>
            </a:fld>
            <a:endParaRPr kumimoji="1" lang="ja-JP" altLang="en-US"/>
          </a:p>
        </p:txBody>
      </p:sp>
    </p:spTree>
    <p:extLst>
      <p:ext uri="{BB962C8B-B14F-4D97-AF65-F5344CB8AC3E}">
        <p14:creationId xmlns:p14="http://schemas.microsoft.com/office/powerpoint/2010/main" val="2348829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5F898F5-C8CE-4ECA-83D7-0DF065077C3F}" type="datetimeFigureOut">
              <a:rPr kumimoji="1" lang="ja-JP" altLang="en-US" smtClean="0"/>
              <a:t>2024/6/20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8DA8939-409B-46AE-AD5B-9AABE396C0EF}" type="slidenum">
              <a:rPr kumimoji="1" lang="ja-JP" altLang="en-US" smtClean="0"/>
              <a:t>‹#›</a:t>
            </a:fld>
            <a:endParaRPr kumimoji="1" lang="ja-JP" altLang="en-US"/>
          </a:p>
        </p:txBody>
      </p:sp>
    </p:spTree>
    <p:extLst>
      <p:ext uri="{BB962C8B-B14F-4D97-AF65-F5344CB8AC3E}">
        <p14:creationId xmlns:p14="http://schemas.microsoft.com/office/powerpoint/2010/main" val="1391799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F898F5-C8CE-4ECA-83D7-0DF065077C3F}" type="datetimeFigureOut">
              <a:rPr kumimoji="1" lang="ja-JP" altLang="en-US" smtClean="0"/>
              <a:t>2024/6/20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8DA8939-409B-46AE-AD5B-9AABE396C0EF}" type="slidenum">
              <a:rPr kumimoji="1" lang="ja-JP" altLang="en-US" smtClean="0"/>
              <a:t>‹#›</a:t>
            </a:fld>
            <a:endParaRPr kumimoji="1" lang="ja-JP" altLang="en-US"/>
          </a:p>
        </p:txBody>
      </p:sp>
    </p:spTree>
    <p:extLst>
      <p:ext uri="{BB962C8B-B14F-4D97-AF65-F5344CB8AC3E}">
        <p14:creationId xmlns:p14="http://schemas.microsoft.com/office/powerpoint/2010/main" val="28153025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5F898F5-C8CE-4ECA-83D7-0DF065077C3F}" type="datetimeFigureOut">
              <a:rPr kumimoji="1" lang="ja-JP" altLang="en-US" smtClean="0"/>
              <a:t>2024/6/20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8DA8939-409B-46AE-AD5B-9AABE396C0EF}" type="slidenum">
              <a:rPr kumimoji="1" lang="ja-JP" altLang="en-US" smtClean="0"/>
              <a:t>‹#›</a:t>
            </a:fld>
            <a:endParaRPr kumimoji="1" lang="ja-JP" altLang="en-US"/>
          </a:p>
        </p:txBody>
      </p:sp>
    </p:spTree>
    <p:extLst>
      <p:ext uri="{BB962C8B-B14F-4D97-AF65-F5344CB8AC3E}">
        <p14:creationId xmlns:p14="http://schemas.microsoft.com/office/powerpoint/2010/main" val="1126763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5F898F5-C8CE-4ECA-83D7-0DF065077C3F}" type="datetimeFigureOut">
              <a:rPr kumimoji="1" lang="ja-JP" altLang="en-US" smtClean="0"/>
              <a:t>2024/6/20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8DA8939-409B-46AE-AD5B-9AABE396C0EF}" type="slidenum">
              <a:rPr kumimoji="1" lang="ja-JP" altLang="en-US" smtClean="0"/>
              <a:t>‹#›</a:t>
            </a:fld>
            <a:endParaRPr kumimoji="1" lang="ja-JP" altLang="en-US"/>
          </a:p>
        </p:txBody>
      </p:sp>
    </p:spTree>
    <p:extLst>
      <p:ext uri="{BB962C8B-B14F-4D97-AF65-F5344CB8AC3E}">
        <p14:creationId xmlns:p14="http://schemas.microsoft.com/office/powerpoint/2010/main" val="16296903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F898F5-C8CE-4ECA-83D7-0DF065077C3F}" type="datetimeFigureOut">
              <a:rPr kumimoji="1" lang="ja-JP" altLang="en-US" smtClean="0"/>
              <a:t>2024/6/20</a:t>
            </a:fld>
            <a:endParaRPr kumimoji="1" lang="ja-JP"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DA8939-409B-46AE-AD5B-9AABE396C0EF}" type="slidenum">
              <a:rPr kumimoji="1" lang="ja-JP" altLang="en-US" smtClean="0"/>
              <a:t>‹#›</a:t>
            </a:fld>
            <a:endParaRPr kumimoji="1" lang="ja-JP" altLang="en-US"/>
          </a:p>
        </p:txBody>
      </p:sp>
    </p:spTree>
    <p:extLst>
      <p:ext uri="{BB962C8B-B14F-4D97-AF65-F5344CB8AC3E}">
        <p14:creationId xmlns:p14="http://schemas.microsoft.com/office/powerpoint/2010/main" val="3277935813"/>
      </p:ext>
    </p:extLst>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 id="2147483829"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746FD205-8D79-439C-A802-2377436AEC8A}" type="slidenum">
              <a:rPr lang="en-US" altLang="ja-JP" smtClean="0"/>
              <a:pPr/>
              <a:t>1</a:t>
            </a:fld>
            <a:endParaRPr kumimoji="1" lang="ja-JP" altLang="en-US" dirty="0"/>
          </a:p>
        </p:txBody>
      </p:sp>
      <p:sp>
        <p:nvSpPr>
          <p:cNvPr id="3" name="正方形/長方形 2"/>
          <p:cNvSpPr/>
          <p:nvPr/>
        </p:nvSpPr>
        <p:spPr>
          <a:xfrm>
            <a:off x="3430847" y="2113866"/>
            <a:ext cx="5330305" cy="1569660"/>
          </a:xfrm>
          <a:prstGeom prst="rect">
            <a:avLst/>
          </a:prstGeom>
        </p:spPr>
        <p:txBody>
          <a:bodyPr wrap="none">
            <a:spAutoFit/>
          </a:bodyPr>
          <a:lstStyle/>
          <a:p>
            <a:r>
              <a:rPr kumimoji="1" lang="ja-JP" altLang="en-US" sz="4000" b="1" dirty="0">
                <a:latin typeface="ＭＳ Ｐゴシック" pitchFamily="50" charset="-128"/>
                <a:ea typeface="ＭＳ Ｐゴシック" pitchFamily="50" charset="-128"/>
              </a:rPr>
              <a:t>安全運航への基礎知識</a:t>
            </a:r>
            <a:endParaRPr kumimoji="1" lang="en-US" altLang="ja-JP" sz="4000" b="1" dirty="0">
              <a:latin typeface="ＭＳ Ｐゴシック" pitchFamily="50" charset="-128"/>
              <a:ea typeface="ＭＳ Ｐゴシック" pitchFamily="50" charset="-128"/>
            </a:endParaRPr>
          </a:p>
          <a:p>
            <a:pPr algn="ctr"/>
            <a:endParaRPr lang="en-US" altLang="ja-JP" sz="2800" b="1" dirty="0"/>
          </a:p>
          <a:p>
            <a:pPr algn="ctr"/>
            <a:r>
              <a:rPr lang="ja-JP" altLang="en-US" sz="2800" b="1" dirty="0"/>
              <a:t>（産業用）</a:t>
            </a:r>
          </a:p>
        </p:txBody>
      </p:sp>
      <p:sp>
        <p:nvSpPr>
          <p:cNvPr id="9" name="タイトル 8">
            <a:extLst>
              <a:ext uri="{FF2B5EF4-FFF2-40B4-BE49-F238E27FC236}">
                <a16:creationId xmlns:a16="http://schemas.microsoft.com/office/drawing/2014/main" id="{0CBA4A63-BBAB-4436-806B-1BD874E6FF02}"/>
              </a:ext>
            </a:extLst>
          </p:cNvPr>
          <p:cNvSpPr>
            <a:spLocks noGrp="1"/>
          </p:cNvSpPr>
          <p:nvPr>
            <p:ph type="ctrTitle"/>
          </p:nvPr>
        </p:nvSpPr>
        <p:spPr>
          <a:xfrm>
            <a:off x="1545278" y="5491311"/>
            <a:ext cx="9144000" cy="865039"/>
          </a:xfrm>
        </p:spPr>
        <p:txBody>
          <a:bodyPr>
            <a:normAutofit/>
          </a:bodyPr>
          <a:lstStyle/>
          <a:p>
            <a:r>
              <a:rPr lang="en-US" altLang="ja-JP" sz="2400" dirty="0">
                <a:latin typeface="ＭＳ Ｐゴシック" panose="020B0600070205080204" pitchFamily="50" charset="-128"/>
                <a:ea typeface="ＭＳ Ｐゴシック" panose="020B0600070205080204" pitchFamily="50" charset="-128"/>
              </a:rPr>
              <a:t>2024</a:t>
            </a:r>
            <a:r>
              <a:rPr kumimoji="1" lang="ja-JP" altLang="en-US" sz="2400" dirty="0">
                <a:latin typeface="ＭＳ Ｐゴシック" panose="020B0600070205080204" pitchFamily="50" charset="-128"/>
                <a:ea typeface="ＭＳ Ｐゴシック" panose="020B0600070205080204" pitchFamily="50" charset="-128"/>
              </a:rPr>
              <a:t>年</a:t>
            </a:r>
            <a:r>
              <a:rPr lang="en-US" altLang="ja-JP" sz="2400" dirty="0">
                <a:latin typeface="ＭＳ Ｐゴシック" panose="020B0600070205080204" pitchFamily="50" charset="-128"/>
                <a:ea typeface="ＭＳ Ｐゴシック" panose="020B0600070205080204" pitchFamily="50" charset="-128"/>
              </a:rPr>
              <a:t>2</a:t>
            </a:r>
            <a:r>
              <a:rPr kumimoji="1" lang="ja-JP" altLang="en-US" sz="2400" dirty="0">
                <a:latin typeface="ＭＳ Ｐゴシック" panose="020B0600070205080204" pitchFamily="50" charset="-128"/>
                <a:ea typeface="ＭＳ Ｐゴシック" panose="020B0600070205080204" pitchFamily="50" charset="-128"/>
              </a:rPr>
              <a:t>月</a:t>
            </a:r>
            <a:br>
              <a:rPr kumimoji="1" lang="en-US" altLang="ja-JP" sz="2400" dirty="0">
                <a:latin typeface="ＭＳ Ｐゴシック" panose="020B0600070205080204" pitchFamily="50" charset="-128"/>
                <a:ea typeface="ＭＳ Ｐゴシック" panose="020B0600070205080204" pitchFamily="50" charset="-128"/>
              </a:rPr>
            </a:br>
            <a:r>
              <a:rPr kumimoji="1" lang="ja-JP" altLang="en-US" sz="2400" dirty="0">
                <a:latin typeface="ＭＳ Ｐゴシック" panose="020B0600070205080204" pitchFamily="50" charset="-128"/>
                <a:ea typeface="ＭＳ Ｐゴシック" panose="020B0600070205080204" pitchFamily="50" charset="-128"/>
              </a:rPr>
              <a:t>株式会社</a:t>
            </a:r>
            <a:r>
              <a:rPr kumimoji="1" lang="en-US" altLang="ja-JP" sz="2400" dirty="0">
                <a:latin typeface="ＭＳ Ｐゴシック" panose="020B0600070205080204" pitchFamily="50" charset="-128"/>
                <a:ea typeface="ＭＳ Ｐゴシック" panose="020B0600070205080204" pitchFamily="50" charset="-128"/>
              </a:rPr>
              <a:t>NTT e-Drone Technology</a:t>
            </a:r>
            <a:endParaRPr kumimoji="1" lang="ja-JP" altLang="en-US" sz="2400" dirty="0">
              <a:latin typeface="ＭＳ Ｐゴシック" panose="020B0600070205080204" pitchFamily="50" charset="-128"/>
              <a:ea typeface="ＭＳ Ｐゴシック" panose="020B0600070205080204" pitchFamily="50" charset="-128"/>
            </a:endParaRPr>
          </a:p>
        </p:txBody>
      </p:sp>
      <p:sp>
        <p:nvSpPr>
          <p:cNvPr id="2" name="正方形/長方形 1">
            <a:extLst>
              <a:ext uri="{FF2B5EF4-FFF2-40B4-BE49-F238E27FC236}">
                <a16:creationId xmlns:a16="http://schemas.microsoft.com/office/drawing/2014/main" id="{A4549662-4290-48F7-BE8C-9AC9EBFECB0C}"/>
              </a:ext>
            </a:extLst>
          </p:cNvPr>
          <p:cNvSpPr/>
          <p:nvPr/>
        </p:nvSpPr>
        <p:spPr>
          <a:xfrm>
            <a:off x="-1" y="7930"/>
            <a:ext cx="12192000" cy="243989"/>
          </a:xfrm>
          <a:prstGeom prst="rect">
            <a:avLst/>
          </a:prstGeom>
          <a:solidFill>
            <a:schemeClr val="accent4">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2C96695A-03D1-446D-977F-61AE1864EF11}"/>
              </a:ext>
            </a:extLst>
          </p:cNvPr>
          <p:cNvSpPr txBox="1"/>
          <p:nvPr/>
        </p:nvSpPr>
        <p:spPr>
          <a:xfrm>
            <a:off x="284544" y="417717"/>
            <a:ext cx="1656224" cy="338554"/>
          </a:xfrm>
          <a:prstGeom prst="rect">
            <a:avLst/>
          </a:prstGeom>
          <a:noFill/>
          <a:ln>
            <a:solidFill>
              <a:schemeClr val="tx1">
                <a:lumMod val="50000"/>
                <a:lumOff val="50000"/>
              </a:schemeClr>
            </a:solidFill>
          </a:ln>
        </p:spPr>
        <p:txBody>
          <a:bodyPr wrap="square" rtlCol="0">
            <a:spAutoFit/>
          </a:bodyPr>
          <a:lstStyle/>
          <a:p>
            <a:r>
              <a:rPr kumimoji="1" lang="ja-JP" altLang="en-US" sz="1600" dirty="0"/>
              <a:t>技能認定更新用</a:t>
            </a:r>
          </a:p>
        </p:txBody>
      </p:sp>
      <p:sp>
        <p:nvSpPr>
          <p:cNvPr id="12" name="テキスト ボックス 11">
            <a:extLst>
              <a:ext uri="{FF2B5EF4-FFF2-40B4-BE49-F238E27FC236}">
                <a16:creationId xmlns:a16="http://schemas.microsoft.com/office/drawing/2014/main" id="{D01801CB-9363-431C-97DF-23C4FC269462}"/>
              </a:ext>
            </a:extLst>
          </p:cNvPr>
          <p:cNvSpPr txBox="1"/>
          <p:nvPr/>
        </p:nvSpPr>
        <p:spPr>
          <a:xfrm>
            <a:off x="2338251" y="4023102"/>
            <a:ext cx="7458891" cy="1120069"/>
          </a:xfrm>
          <a:prstGeom prst="rect">
            <a:avLst/>
          </a:prstGeom>
          <a:noFill/>
          <a:ln>
            <a:solidFill>
              <a:schemeClr val="tx1">
                <a:lumMod val="50000"/>
                <a:lumOff val="50000"/>
              </a:schemeClr>
            </a:solidFill>
          </a:ln>
        </p:spPr>
        <p:txBody>
          <a:bodyPr wrap="square" lIns="180000" tIns="180000" bIns="180000" rtlCol="0" anchor="ctr" anchorCtr="0">
            <a:spAutoFit/>
          </a:bodyPr>
          <a:lstStyle/>
          <a:p>
            <a:r>
              <a:rPr kumimoji="1" lang="ja-JP" altLang="en-US" dirty="0"/>
              <a:t>氏　　名　：　　　　　　　　　　 （</a:t>
            </a:r>
            <a:r>
              <a:rPr kumimoji="1" lang="ja-JP" altLang="en-US" sz="1400" dirty="0"/>
              <a:t>技能認定証</a:t>
            </a:r>
            <a:r>
              <a:rPr kumimoji="1" lang="en-US" altLang="ja-JP" sz="1600" dirty="0"/>
              <a:t>No</a:t>
            </a:r>
            <a:r>
              <a:rPr kumimoji="1" lang="en-US" altLang="ja-JP" dirty="0"/>
              <a:t>.</a:t>
            </a:r>
            <a:r>
              <a:rPr kumimoji="1" lang="ja-JP" altLang="en-US" dirty="0"/>
              <a:t>　　　　　　　）　　　　　　　　</a:t>
            </a:r>
            <a:endParaRPr kumimoji="1" lang="en-US" altLang="ja-JP" dirty="0"/>
          </a:p>
          <a:p>
            <a:pPr>
              <a:lnSpc>
                <a:spcPct val="200000"/>
              </a:lnSpc>
            </a:pPr>
            <a:r>
              <a:rPr kumimoji="1" lang="ja-JP" altLang="en-US" dirty="0"/>
              <a:t>所属会社名：　　　　　　　　　　　</a:t>
            </a:r>
            <a:endParaRPr kumimoji="1" lang="en-US" altLang="ja-JP" dirty="0"/>
          </a:p>
        </p:txBody>
      </p:sp>
      <p:sp>
        <p:nvSpPr>
          <p:cNvPr id="13" name="テキスト ボックス 12">
            <a:extLst>
              <a:ext uri="{FF2B5EF4-FFF2-40B4-BE49-F238E27FC236}">
                <a16:creationId xmlns:a16="http://schemas.microsoft.com/office/drawing/2014/main" id="{187AFAF7-DA82-4F78-BF21-13B5621F6BE9}"/>
              </a:ext>
            </a:extLst>
          </p:cNvPr>
          <p:cNvSpPr txBox="1"/>
          <p:nvPr/>
        </p:nvSpPr>
        <p:spPr>
          <a:xfrm>
            <a:off x="8099952" y="5169555"/>
            <a:ext cx="1736373" cy="261610"/>
          </a:xfrm>
          <a:prstGeom prst="rect">
            <a:avLst/>
          </a:prstGeom>
          <a:noFill/>
        </p:spPr>
        <p:txBody>
          <a:bodyPr wrap="none" rtlCol="0">
            <a:spAutoFit/>
          </a:bodyPr>
          <a:lstStyle/>
          <a:p>
            <a:r>
              <a:rPr kumimoji="1" lang="ja-JP" altLang="en-US" sz="1100" dirty="0"/>
              <a:t>（必ずご記入ください）</a:t>
            </a:r>
            <a:endParaRPr kumimoji="1" lang="ja-JP" altLang="en-US" dirty="0"/>
          </a:p>
        </p:txBody>
      </p:sp>
      <p:grpSp>
        <p:nvGrpSpPr>
          <p:cNvPr id="7" name="グループ化 6">
            <a:extLst>
              <a:ext uri="{FF2B5EF4-FFF2-40B4-BE49-F238E27FC236}">
                <a16:creationId xmlns:a16="http://schemas.microsoft.com/office/drawing/2014/main" id="{DDE435B1-5044-418B-A4A1-6B66FDC83BAC}"/>
              </a:ext>
            </a:extLst>
          </p:cNvPr>
          <p:cNvGrpSpPr/>
          <p:nvPr/>
        </p:nvGrpSpPr>
        <p:grpSpPr>
          <a:xfrm>
            <a:off x="2148178" y="434967"/>
            <a:ext cx="3947821" cy="516730"/>
            <a:chOff x="284544" y="928507"/>
            <a:chExt cx="3947821" cy="516730"/>
          </a:xfrm>
        </p:grpSpPr>
        <p:sp>
          <p:nvSpPr>
            <p:cNvPr id="14" name="正方形/長方形 13">
              <a:extLst>
                <a:ext uri="{FF2B5EF4-FFF2-40B4-BE49-F238E27FC236}">
                  <a16:creationId xmlns:a16="http://schemas.microsoft.com/office/drawing/2014/main" id="{88E6B4DF-8A22-4C05-8143-E717E5FEB342}"/>
                </a:ext>
              </a:extLst>
            </p:cNvPr>
            <p:cNvSpPr/>
            <p:nvPr/>
          </p:nvSpPr>
          <p:spPr>
            <a:xfrm>
              <a:off x="284544" y="928507"/>
              <a:ext cx="470263" cy="313509"/>
            </a:xfrm>
            <a:prstGeom prst="rect">
              <a:avLst/>
            </a:prstGeom>
            <a:solidFill>
              <a:schemeClr val="accent1">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0AAF727D-3D6A-4CAC-B626-1B6A3B5DE3F1}"/>
                </a:ext>
              </a:extLst>
            </p:cNvPr>
            <p:cNvSpPr txBox="1"/>
            <p:nvPr/>
          </p:nvSpPr>
          <p:spPr>
            <a:xfrm>
              <a:off x="754806" y="942110"/>
              <a:ext cx="3477559" cy="307777"/>
            </a:xfrm>
            <a:prstGeom prst="rect">
              <a:avLst/>
            </a:prstGeom>
            <a:noFill/>
            <a:ln>
              <a:noFill/>
            </a:ln>
          </p:spPr>
          <p:txBody>
            <a:bodyPr wrap="square" rtlCol="0">
              <a:spAutoFit/>
            </a:bodyPr>
            <a:lstStyle/>
            <a:p>
              <a:r>
                <a:rPr kumimoji="1" lang="ja-JP" altLang="en-US" sz="1400" dirty="0"/>
                <a:t>枠内をご記入のうえ、ご返信ください。</a:t>
              </a:r>
            </a:p>
          </p:txBody>
        </p:sp>
        <p:sp>
          <p:nvSpPr>
            <p:cNvPr id="17" name="テキスト ボックス 16">
              <a:extLst>
                <a:ext uri="{FF2B5EF4-FFF2-40B4-BE49-F238E27FC236}">
                  <a16:creationId xmlns:a16="http://schemas.microsoft.com/office/drawing/2014/main" id="{6C07C6E2-A448-46CC-9997-219B6550A424}"/>
                </a:ext>
              </a:extLst>
            </p:cNvPr>
            <p:cNvSpPr txBox="1"/>
            <p:nvPr/>
          </p:nvSpPr>
          <p:spPr>
            <a:xfrm>
              <a:off x="2844863" y="1183627"/>
              <a:ext cx="1322188" cy="261610"/>
            </a:xfrm>
            <a:prstGeom prst="rect">
              <a:avLst/>
            </a:prstGeom>
            <a:noFill/>
            <a:ln>
              <a:noFill/>
            </a:ln>
          </p:spPr>
          <p:txBody>
            <a:bodyPr wrap="square" rtlCol="0">
              <a:spAutoFit/>
            </a:bodyPr>
            <a:lstStyle/>
            <a:p>
              <a:pPr algn="r"/>
              <a:r>
                <a:rPr kumimoji="1" lang="ja-JP" altLang="en-US" sz="1050" dirty="0"/>
                <a:t>（全</a:t>
              </a:r>
              <a:r>
                <a:rPr kumimoji="1" lang="en-US" altLang="ja-JP" sz="1050" dirty="0"/>
                <a:t>11</a:t>
              </a:r>
              <a:r>
                <a:rPr kumimoji="1" lang="ja-JP" altLang="en-US" sz="1050" dirty="0"/>
                <a:t>カ所）</a:t>
              </a:r>
            </a:p>
          </p:txBody>
        </p:sp>
      </p:grpSp>
      <p:sp>
        <p:nvSpPr>
          <p:cNvPr id="4" name="テキスト ボックス 3">
            <a:extLst>
              <a:ext uri="{FF2B5EF4-FFF2-40B4-BE49-F238E27FC236}">
                <a16:creationId xmlns:a16="http://schemas.microsoft.com/office/drawing/2014/main" id="{9D130F5C-BAEF-59B2-5D65-464A87C70A93}"/>
              </a:ext>
            </a:extLst>
          </p:cNvPr>
          <p:cNvSpPr txBox="1"/>
          <p:nvPr/>
        </p:nvSpPr>
        <p:spPr>
          <a:xfrm>
            <a:off x="2618440" y="875775"/>
            <a:ext cx="3856382" cy="415498"/>
          </a:xfrm>
          <a:prstGeom prst="rect">
            <a:avLst/>
          </a:prstGeom>
          <a:noFill/>
          <a:ln>
            <a:noFill/>
          </a:ln>
        </p:spPr>
        <p:txBody>
          <a:bodyPr wrap="square" rtlCol="0">
            <a:spAutoFit/>
          </a:bodyPr>
          <a:lstStyle/>
          <a:p>
            <a:r>
              <a:rPr kumimoji="1" lang="ja-JP" altLang="en-US" sz="1050" dirty="0"/>
              <a:t>なおＭＰ（ミッションプランナー）項目についてはＭＰ入門講習を受講していない場合は未記載で構いません</a:t>
            </a:r>
          </a:p>
        </p:txBody>
      </p:sp>
    </p:spTree>
    <p:extLst>
      <p:ext uri="{BB962C8B-B14F-4D97-AF65-F5344CB8AC3E}">
        <p14:creationId xmlns:p14="http://schemas.microsoft.com/office/powerpoint/2010/main" val="32298963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6" name="図 25"/>
          <p:cNvPicPr>
            <a:picLocks noChangeAspect="1"/>
          </p:cNvPicPr>
          <p:nvPr/>
        </p:nvPicPr>
        <p:blipFill>
          <a:blip r:embed="rId2"/>
          <a:stretch>
            <a:fillRect/>
          </a:stretch>
        </p:blipFill>
        <p:spPr>
          <a:xfrm>
            <a:off x="1693737" y="4310310"/>
            <a:ext cx="3914278" cy="1649071"/>
          </a:xfrm>
          <a:prstGeom prst="rect">
            <a:avLst/>
          </a:prstGeom>
        </p:spPr>
      </p:pic>
      <p:pic>
        <p:nvPicPr>
          <p:cNvPr id="18" name="図 17"/>
          <p:cNvPicPr>
            <a:picLocks noChangeAspect="1"/>
          </p:cNvPicPr>
          <p:nvPr/>
        </p:nvPicPr>
        <p:blipFill>
          <a:blip r:embed="rId3"/>
          <a:stretch>
            <a:fillRect/>
          </a:stretch>
        </p:blipFill>
        <p:spPr>
          <a:xfrm>
            <a:off x="7021965" y="1306337"/>
            <a:ext cx="2522367" cy="2096214"/>
          </a:xfrm>
          <a:prstGeom prst="rect">
            <a:avLst/>
          </a:prstGeom>
        </p:spPr>
      </p:pic>
      <p:pic>
        <p:nvPicPr>
          <p:cNvPr id="5" name="図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35690" y="1009046"/>
            <a:ext cx="4425646" cy="2422441"/>
          </a:xfrm>
          <a:prstGeom prst="rect">
            <a:avLst/>
          </a:prstGeom>
        </p:spPr>
      </p:pic>
      <p:sp>
        <p:nvSpPr>
          <p:cNvPr id="9" name="コンテンツ プレースホルダー 6">
            <a:extLst>
              <a:ext uri="{FF2B5EF4-FFF2-40B4-BE49-F238E27FC236}">
                <a16:creationId xmlns:a16="http://schemas.microsoft.com/office/drawing/2014/main" id="{E09EA4F3-3719-4386-8F8A-D7C60917BF4D}"/>
              </a:ext>
            </a:extLst>
          </p:cNvPr>
          <p:cNvSpPr>
            <a:spLocks noGrp="1"/>
          </p:cNvSpPr>
          <p:nvPr>
            <p:ph idx="1"/>
          </p:nvPr>
        </p:nvSpPr>
        <p:spPr>
          <a:xfrm>
            <a:off x="7021965" y="3451369"/>
            <a:ext cx="3168352" cy="573843"/>
          </a:xfrm>
          <a:solidFill>
            <a:srgbClr val="FFFF00"/>
          </a:solidFill>
          <a:ln>
            <a:solidFill>
              <a:srgbClr val="FF0000"/>
            </a:solidFill>
          </a:ln>
        </p:spPr>
        <p:txBody>
          <a:bodyPr>
            <a:normAutofit fontScale="25000" lnSpcReduction="20000"/>
          </a:bodyPr>
          <a:lstStyle/>
          <a:p>
            <a:pPr marL="64006" indent="0">
              <a:buNone/>
            </a:pPr>
            <a:r>
              <a:rPr lang="ja-JP" altLang="en-US" b="1" dirty="0"/>
              <a:t>電池電圧低下（</a:t>
            </a:r>
            <a:r>
              <a:rPr lang="en-US" altLang="ja-JP" b="1" dirty="0"/>
              <a:t>Lo</a:t>
            </a:r>
            <a:r>
              <a:rPr lang="ja-JP" altLang="en-US" b="1" dirty="0" err="1"/>
              <a:t>ｗ</a:t>
            </a:r>
            <a:r>
              <a:rPr lang="en-US" altLang="ja-JP" b="1" dirty="0"/>
              <a:t>Battery</a:t>
            </a:r>
            <a:r>
              <a:rPr lang="ja-JP" altLang="en-US" b="1" dirty="0"/>
              <a:t>）</a:t>
            </a:r>
            <a:endParaRPr lang="en-US" altLang="ja-JP" b="1" dirty="0"/>
          </a:p>
          <a:p>
            <a:pPr marL="64006" indent="0">
              <a:buNone/>
            </a:pPr>
            <a:r>
              <a:rPr lang="ja-JP" altLang="en-US" dirty="0"/>
              <a:t>フェールセーフ発動電圧（変更可）</a:t>
            </a:r>
            <a:endParaRPr lang="en-US" altLang="ja-JP" dirty="0"/>
          </a:p>
          <a:p>
            <a:pPr marL="64006" indent="0">
              <a:buNone/>
            </a:pPr>
            <a:r>
              <a:rPr lang="en-US" altLang="ja-JP" dirty="0"/>
              <a:t>RTL</a:t>
            </a:r>
            <a:r>
              <a:rPr lang="ja-JP" altLang="en-US" dirty="0"/>
              <a:t>推奨　</a:t>
            </a:r>
          </a:p>
        </p:txBody>
      </p:sp>
      <p:sp>
        <p:nvSpPr>
          <p:cNvPr id="10" name="Title 1">
            <a:extLst>
              <a:ext uri="{FF2B5EF4-FFF2-40B4-BE49-F238E27FC236}">
                <a16:creationId xmlns:a16="http://schemas.microsoft.com/office/drawing/2014/main" id="{E277783E-F663-4D75-93BB-26313A96A9A0}"/>
              </a:ext>
            </a:extLst>
          </p:cNvPr>
          <p:cNvSpPr>
            <a:spLocks noGrp="1"/>
          </p:cNvSpPr>
          <p:nvPr>
            <p:ph type="title"/>
          </p:nvPr>
        </p:nvSpPr>
        <p:spPr>
          <a:xfrm>
            <a:off x="1735690" y="347975"/>
            <a:ext cx="7571184" cy="961683"/>
          </a:xfrm>
        </p:spPr>
        <p:txBody>
          <a:bodyPr>
            <a:normAutofit/>
          </a:bodyPr>
          <a:lstStyle/>
          <a:p>
            <a:r>
              <a:rPr lang="ja-JP" altLang="en-US" sz="2000" dirty="0">
                <a:latin typeface="ＭＳ Ｐゴシック" pitchFamily="50" charset="-128"/>
                <a:ea typeface="ＭＳ Ｐゴシック" pitchFamily="50" charset="-128"/>
              </a:rPr>
              <a:t>フェイルセーフ</a:t>
            </a:r>
            <a:r>
              <a:rPr kumimoji="1" lang="ja-JP" altLang="en-US" sz="2000" dirty="0">
                <a:latin typeface="ＭＳ Ｐゴシック" pitchFamily="50" charset="-128"/>
                <a:ea typeface="ＭＳ Ｐゴシック" pitchFamily="50" charset="-128"/>
              </a:rPr>
              <a:t>設定</a:t>
            </a:r>
            <a:r>
              <a:rPr lang="ja-JP" altLang="en-US" sz="2000" dirty="0">
                <a:latin typeface="ＭＳ Ｐゴシック" pitchFamily="50" charset="-128"/>
                <a:ea typeface="ＭＳ Ｐゴシック" pitchFamily="50" charset="-128"/>
              </a:rPr>
              <a:t>（バッテリー・ラジオ）</a:t>
            </a:r>
          </a:p>
        </p:txBody>
      </p:sp>
      <p:sp>
        <p:nvSpPr>
          <p:cNvPr id="24" name="スライド番号プレースホルダー 23"/>
          <p:cNvSpPr>
            <a:spLocks noGrp="1"/>
          </p:cNvSpPr>
          <p:nvPr>
            <p:ph type="sldNum"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46FD205-8D79-439C-A802-2377436AEC8A}" type="slidenum">
              <a:rPr kumimoji="0" lang="en-US" altLang="ja-JP" sz="1200" b="0" i="0" u="none" strike="noStrike" kern="1200" cap="none" spc="0" normalizeH="0" baseline="0" noProof="0" smtClean="0">
                <a:ln>
                  <a:noFill/>
                </a:ln>
                <a:solidFill>
                  <a:prstClr val="black">
                    <a:tint val="75000"/>
                  </a:prstClr>
                </a:solidFill>
                <a:effectLst/>
                <a:uLnTx/>
                <a:uFillTx/>
                <a:latin typeface="Calibri"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1" lang="ja-JP" altLang="en-US" sz="1200" b="0" i="0" u="none" strike="noStrike" kern="1200" cap="none" spc="0" normalizeH="0" baseline="0" noProof="0" dirty="0">
              <a:ln>
                <a:noFill/>
              </a:ln>
              <a:solidFill>
                <a:prstClr val="black">
                  <a:tint val="75000"/>
                </a:prstClr>
              </a:solidFill>
              <a:effectLst/>
              <a:uLnTx/>
              <a:uFillTx/>
              <a:latin typeface="Calibri" panose="020F0502020204030204"/>
              <a:ea typeface="游ゴシック" panose="020B0400000000000000" pitchFamily="50" charset="-128"/>
              <a:cs typeface="+mn-cs"/>
            </a:endParaRPr>
          </a:p>
        </p:txBody>
      </p:sp>
      <p:sp>
        <p:nvSpPr>
          <p:cNvPr id="8" name="コンテンツ プレースホルダー 6">
            <a:extLst>
              <a:ext uri="{FF2B5EF4-FFF2-40B4-BE49-F238E27FC236}">
                <a16:creationId xmlns:a16="http://schemas.microsoft.com/office/drawing/2014/main" id="{22E4953F-D08C-4FD4-B605-AA42DAA33BCF}"/>
              </a:ext>
            </a:extLst>
          </p:cNvPr>
          <p:cNvSpPr txBox="1">
            <a:spLocks/>
          </p:cNvSpPr>
          <p:nvPr/>
        </p:nvSpPr>
        <p:spPr>
          <a:xfrm>
            <a:off x="1981200" y="5373222"/>
            <a:ext cx="5832648" cy="1568595"/>
          </a:xfrm>
          <a:prstGeom prst="rect">
            <a:avLst/>
          </a:prstGeom>
        </p:spPr>
        <p:txBody>
          <a:bodyPr vert="horz" anchor="t">
            <a:normAutofit/>
          </a:bodyPr>
          <a:lstStyle>
            <a:lvl1pPr marL="448056" indent="-384048" algn="l" rtl="0" eaLnBrk="1" latinLnBrk="0" hangingPunct="1">
              <a:spcBef>
                <a:spcPct val="20000"/>
              </a:spcBef>
              <a:buClr>
                <a:schemeClr val="accent1"/>
              </a:buClr>
              <a:buSzPct val="80000"/>
              <a:buFont typeface="Wingdings 2"/>
              <a:buChar char=""/>
              <a:defRPr kumimoji="1" lang="ja-JP"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1" lang="ja-JP"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1" lang="ja-JP"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1" lang="ja-JP"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1" lang="ja-JP"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1" lang="ja-JP"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1" lang="ja-JP"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1" lang="ja-JP"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1" lang="ja-JP" sz="1600" kern="1200">
                <a:solidFill>
                  <a:schemeClr val="tx1"/>
                </a:solidFill>
                <a:latin typeface="+mn-lt"/>
                <a:ea typeface="+mn-ea"/>
                <a:cs typeface="+mn-cs"/>
              </a:defRPr>
            </a:lvl9pPr>
          </a:lstStyle>
          <a:p>
            <a:pPr marL="64006" marR="0" lvl="0" indent="0" algn="l" defTabSz="457200" rtl="0" eaLnBrk="1" fontAlgn="auto" latinLnBrk="0" hangingPunct="1">
              <a:lnSpc>
                <a:spcPct val="100000"/>
              </a:lnSpc>
              <a:spcBef>
                <a:spcPct val="20000"/>
              </a:spcBef>
              <a:spcAft>
                <a:spcPts val="0"/>
              </a:spcAft>
              <a:buClr>
                <a:srgbClr val="5B9BD5"/>
              </a:buClr>
              <a:buSzPct val="80000"/>
              <a:buFont typeface="Wingdings 2"/>
              <a:buNone/>
              <a:tabLst/>
              <a:defRPr/>
            </a:pPr>
            <a:endParaRPr kumimoji="1" lang="en-US" altLang="ja-JP"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11" name="コンテンツ プレースホルダー 6"/>
          <p:cNvSpPr txBox="1">
            <a:spLocks/>
          </p:cNvSpPr>
          <p:nvPr/>
        </p:nvSpPr>
        <p:spPr>
          <a:xfrm>
            <a:off x="5627064" y="4310310"/>
            <a:ext cx="4825928" cy="1637947"/>
          </a:xfrm>
          <a:prstGeom prst="rect">
            <a:avLst/>
          </a:prstGeom>
          <a:solidFill>
            <a:srgbClr val="FFFF00"/>
          </a:solidFill>
          <a:ln>
            <a:solidFill>
              <a:srgbClr val="FF0000"/>
            </a:solidFill>
          </a:ln>
        </p:spPr>
        <p:txBody>
          <a:bodyPr vert="horz" anchor="ctr">
            <a:normAutofit fontScale="47500" lnSpcReduction="20000"/>
          </a:bodyPr>
          <a:lstStyle>
            <a:lvl1pPr marL="448056" indent="-384048" algn="l" rtl="0" eaLnBrk="1" latinLnBrk="0" hangingPunct="1">
              <a:spcBef>
                <a:spcPct val="20000"/>
              </a:spcBef>
              <a:buClr>
                <a:schemeClr val="accent1"/>
              </a:buClr>
              <a:buSzPct val="80000"/>
              <a:buFont typeface="Wingdings 2"/>
              <a:buChar char=""/>
              <a:defRPr kumimoji="1" lang="ja-JP"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1" lang="ja-JP"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1" lang="ja-JP"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1" lang="ja-JP"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1" lang="ja-JP"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1" lang="ja-JP"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1" lang="ja-JP"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1" lang="ja-JP"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1" lang="ja-JP" sz="1600" kern="1200">
                <a:solidFill>
                  <a:schemeClr val="tx1"/>
                </a:solidFill>
                <a:latin typeface="+mn-lt"/>
                <a:ea typeface="+mn-ea"/>
                <a:cs typeface="+mn-cs"/>
              </a:defRPr>
            </a:lvl9pPr>
          </a:lstStyle>
          <a:p>
            <a:pPr marL="64006" marR="0" lvl="0" indent="0" algn="l" defTabSz="457200" rtl="0" eaLnBrk="1" fontAlgn="auto" latinLnBrk="0" hangingPunct="1">
              <a:lnSpc>
                <a:spcPts val="1600"/>
              </a:lnSpc>
              <a:spcBef>
                <a:spcPct val="20000"/>
              </a:spcBef>
              <a:spcAft>
                <a:spcPts val="0"/>
              </a:spcAft>
              <a:buClr>
                <a:srgbClr val="5B9BD5"/>
              </a:buClr>
              <a:buSzPct val="80000"/>
              <a:buFont typeface="Wingdings 2"/>
              <a:buNone/>
              <a:tabLst/>
              <a:defRPr/>
            </a:pPr>
            <a:r>
              <a:rPr kumimoji="1" lang="en-US" altLang="ja-JP" sz="30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Disabled</a:t>
            </a:r>
            <a:r>
              <a:rPr kumimoji="1" lang="ja-JP" altLang="en-US" sz="30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＝通信が切れても何もしない</a:t>
            </a:r>
            <a:endParaRPr kumimoji="1" lang="en-US" altLang="ja-JP" sz="30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pPr marL="64006" marR="0" lvl="0" indent="0" algn="l" defTabSz="457200" rtl="0" eaLnBrk="1" fontAlgn="auto" latinLnBrk="0" hangingPunct="1">
              <a:lnSpc>
                <a:spcPts val="1600"/>
              </a:lnSpc>
              <a:spcBef>
                <a:spcPts val="1200"/>
              </a:spcBef>
              <a:spcAft>
                <a:spcPts val="0"/>
              </a:spcAft>
              <a:buClr>
                <a:srgbClr val="5B9BD5"/>
              </a:buClr>
              <a:buSzPct val="80000"/>
              <a:buFont typeface="Wingdings 2"/>
              <a:buNone/>
              <a:tabLst/>
              <a:defRPr/>
            </a:pPr>
            <a:r>
              <a:rPr kumimoji="1" lang="en-US" altLang="ja-JP" sz="3000" b="0" i="0" u="none" strike="noStrike" kern="1200" cap="none" spc="0" normalizeH="0" baseline="0" noProof="0" dirty="0">
                <a:ln>
                  <a:noFill/>
                </a:ln>
                <a:solidFill>
                  <a:prstClr val="black"/>
                </a:solidFill>
                <a:effectLst/>
                <a:highlight>
                  <a:srgbClr val="00FF00"/>
                </a:highlight>
                <a:uLnTx/>
                <a:uFillTx/>
                <a:latin typeface="Calibri" panose="020F0502020204030204"/>
                <a:ea typeface="游ゴシック" panose="020B0400000000000000" pitchFamily="50" charset="-128"/>
                <a:cs typeface="+mn-cs"/>
              </a:rPr>
              <a:t>• Enabled</a:t>
            </a:r>
            <a:r>
              <a:rPr kumimoji="1" lang="ja-JP" altLang="en-US" sz="3000" b="0" i="0" u="none" strike="noStrike" kern="1200" cap="none" spc="0" normalizeH="0" baseline="0" noProof="0" dirty="0">
                <a:ln>
                  <a:noFill/>
                </a:ln>
                <a:solidFill>
                  <a:prstClr val="black"/>
                </a:solidFill>
                <a:effectLst/>
                <a:highlight>
                  <a:srgbClr val="00FF00"/>
                </a:highlight>
                <a:uLnTx/>
                <a:uFillTx/>
                <a:latin typeface="Calibri" panose="020F0502020204030204"/>
                <a:ea typeface="游ゴシック" panose="020B0400000000000000" pitchFamily="50" charset="-128"/>
                <a:cs typeface="+mn-cs"/>
              </a:rPr>
              <a:t> </a:t>
            </a:r>
            <a:r>
              <a:rPr kumimoji="1" lang="en-US" altLang="ja-JP" sz="3000" b="0" i="0" u="none" strike="noStrike" kern="1200" cap="none" spc="0" normalizeH="0" baseline="0" noProof="0" dirty="0">
                <a:ln>
                  <a:noFill/>
                </a:ln>
                <a:solidFill>
                  <a:prstClr val="black"/>
                </a:solidFill>
                <a:effectLst/>
                <a:highlight>
                  <a:srgbClr val="00FF00"/>
                </a:highlight>
                <a:uLnTx/>
                <a:uFillTx/>
                <a:latin typeface="Calibri" panose="020F0502020204030204"/>
                <a:ea typeface="游ゴシック" panose="020B0400000000000000" pitchFamily="50" charset="-128"/>
                <a:cs typeface="+mn-cs"/>
              </a:rPr>
              <a:t>always RTL</a:t>
            </a:r>
            <a:r>
              <a:rPr kumimoji="1" lang="ja-JP" altLang="en-US" sz="3000" b="0" i="0" u="none" strike="noStrike" kern="1200" cap="none" spc="0" normalizeH="0" baseline="0" noProof="0" dirty="0">
                <a:ln>
                  <a:noFill/>
                </a:ln>
                <a:solidFill>
                  <a:prstClr val="black"/>
                </a:solidFill>
                <a:effectLst/>
                <a:highlight>
                  <a:srgbClr val="00FF00"/>
                </a:highlight>
                <a:uLnTx/>
                <a:uFillTx/>
                <a:latin typeface="Calibri" panose="020F0502020204030204"/>
                <a:ea typeface="游ゴシック" panose="020B0400000000000000" pitchFamily="50" charset="-128"/>
                <a:cs typeface="+mn-cs"/>
              </a:rPr>
              <a:t>＝</a:t>
            </a:r>
            <a:r>
              <a:rPr kumimoji="1" lang="ja-JP" altLang="en-US" sz="3000" b="0" i="0" strike="noStrike" kern="1200" cap="none" spc="0" normalizeH="0" baseline="0" noProof="0" dirty="0">
                <a:ln>
                  <a:noFill/>
                </a:ln>
                <a:solidFill>
                  <a:prstClr val="black"/>
                </a:solidFill>
                <a:effectLst/>
                <a:highlight>
                  <a:srgbClr val="00FF00"/>
                </a:highlight>
                <a:uLnTx/>
                <a:uFillTx/>
                <a:latin typeface="Calibri" panose="020F0502020204030204"/>
                <a:ea typeface="游ゴシック" panose="020B0400000000000000" pitchFamily="50" charset="-128"/>
                <a:cs typeface="+mn-cs"/>
              </a:rPr>
              <a:t>　　　　　　　　　　　　</a:t>
            </a:r>
            <a:r>
              <a:rPr kumimoji="1" lang="ja-JP" altLang="en-US" sz="3000" b="0" i="0" u="none" strike="noStrike" kern="1200" cap="none" spc="0" normalizeH="0" baseline="0" noProof="0" dirty="0">
                <a:ln>
                  <a:noFill/>
                </a:ln>
                <a:solidFill>
                  <a:prstClr val="black"/>
                </a:solidFill>
                <a:effectLst/>
                <a:highlight>
                  <a:srgbClr val="00FF00"/>
                </a:highlight>
                <a:uLnTx/>
                <a:uFillTx/>
                <a:latin typeface="Calibri" panose="020F0502020204030204"/>
                <a:ea typeface="游ゴシック" panose="020B0400000000000000" pitchFamily="50" charset="-128"/>
                <a:cs typeface="+mn-cs"/>
              </a:rPr>
              <a:t>と</a:t>
            </a:r>
            <a:endParaRPr kumimoji="1" lang="en-US" altLang="ja-JP" sz="3000" b="0" i="0" u="none" strike="noStrike" kern="1200" cap="none" spc="0" normalizeH="0" baseline="0" noProof="0" dirty="0">
              <a:ln>
                <a:noFill/>
              </a:ln>
              <a:solidFill>
                <a:prstClr val="black"/>
              </a:solidFill>
              <a:effectLst/>
              <a:highlight>
                <a:srgbClr val="00FF00"/>
              </a:highlight>
              <a:uLnTx/>
              <a:uFillTx/>
              <a:latin typeface="Calibri" panose="020F0502020204030204"/>
              <a:ea typeface="游ゴシック" panose="020B0400000000000000" pitchFamily="50" charset="-128"/>
              <a:cs typeface="+mn-cs"/>
            </a:endParaRPr>
          </a:p>
          <a:p>
            <a:pPr marL="64006" marR="0" lvl="0" indent="0" algn="l" defTabSz="457200" rtl="0" eaLnBrk="1" fontAlgn="auto" latinLnBrk="0" hangingPunct="1">
              <a:lnSpc>
                <a:spcPts val="1600"/>
              </a:lnSpc>
              <a:spcBef>
                <a:spcPct val="20000"/>
              </a:spcBef>
              <a:spcAft>
                <a:spcPts val="0"/>
              </a:spcAft>
              <a:buClr>
                <a:srgbClr val="5B9BD5"/>
              </a:buClr>
              <a:buSzPct val="80000"/>
              <a:buFont typeface="Wingdings 2"/>
              <a:buNone/>
              <a:tabLst/>
              <a:defRPr/>
            </a:pPr>
            <a:r>
              <a:rPr kumimoji="1" lang="ja-JP" altLang="en-US" sz="3000" b="0" i="0" u="none" strike="noStrike" kern="1200" cap="none" spc="0" normalizeH="0" baseline="0" noProof="0" dirty="0">
                <a:ln>
                  <a:noFill/>
                </a:ln>
                <a:solidFill>
                  <a:prstClr val="black"/>
                </a:solidFill>
                <a:effectLst/>
                <a:highlight>
                  <a:srgbClr val="00FF00"/>
                </a:highlight>
                <a:uLnTx/>
                <a:uFillTx/>
                <a:latin typeface="Calibri" panose="020F0502020204030204"/>
                <a:ea typeface="游ゴシック" panose="020B0400000000000000" pitchFamily="50" charset="-128"/>
                <a:cs typeface="+mn-cs"/>
              </a:rPr>
              <a:t>　　　　　　　　</a:t>
            </a:r>
            <a:r>
              <a:rPr kumimoji="1" lang="en-US" altLang="ja-JP" sz="3000" b="0" i="0" u="none" strike="noStrike" kern="1200" cap="none" spc="0" normalizeH="0" baseline="0" noProof="0" dirty="0">
                <a:ln>
                  <a:noFill/>
                </a:ln>
                <a:solidFill>
                  <a:prstClr val="black"/>
                </a:solidFill>
                <a:effectLst/>
                <a:highlight>
                  <a:srgbClr val="00FF00"/>
                </a:highlight>
                <a:uLnTx/>
                <a:uFillTx/>
                <a:latin typeface="Calibri" panose="020F0502020204030204"/>
                <a:ea typeface="游ゴシック" panose="020B0400000000000000" pitchFamily="50" charset="-128"/>
                <a:cs typeface="+mn-cs"/>
              </a:rPr>
              <a:t>RTL</a:t>
            </a:r>
            <a:r>
              <a:rPr kumimoji="1" lang="ja-JP" altLang="en-US" sz="3000" b="0" i="0" u="none" strike="noStrike" kern="1200" cap="none" spc="0" normalizeH="0" baseline="0" noProof="0" dirty="0">
                <a:ln>
                  <a:noFill/>
                </a:ln>
                <a:solidFill>
                  <a:prstClr val="black"/>
                </a:solidFill>
                <a:effectLst/>
                <a:highlight>
                  <a:srgbClr val="00FF00"/>
                </a:highlight>
                <a:uLnTx/>
                <a:uFillTx/>
                <a:latin typeface="Calibri" panose="020F0502020204030204"/>
                <a:ea typeface="游ゴシック" panose="020B0400000000000000" pitchFamily="50" charset="-128"/>
                <a:cs typeface="+mn-cs"/>
              </a:rPr>
              <a:t>発動</a:t>
            </a:r>
            <a:r>
              <a:rPr kumimoji="1" lang="en-US" altLang="ja-JP" sz="2500" b="1" i="0" u="none" strike="noStrike" kern="1200" cap="none" spc="0" normalizeH="0" baseline="0" noProof="0" dirty="0">
                <a:ln>
                  <a:noFill/>
                </a:ln>
                <a:solidFill>
                  <a:prstClr val="black"/>
                </a:solidFill>
                <a:effectLst/>
                <a:highlight>
                  <a:srgbClr val="00FF00"/>
                </a:highlight>
                <a:uLnTx/>
                <a:uFillTx/>
                <a:latin typeface="Calibri" panose="020F0502020204030204"/>
                <a:ea typeface="游ゴシック" panose="020B0400000000000000" pitchFamily="50" charset="-128"/>
                <a:cs typeface="+mn-cs"/>
              </a:rPr>
              <a:t>(</a:t>
            </a:r>
            <a:r>
              <a:rPr kumimoji="1" lang="ja-JP" altLang="en-US" sz="2500" b="1" i="0" u="none" strike="noStrike" kern="1200" cap="none" spc="0" normalizeH="0" baseline="0" noProof="0" dirty="0">
                <a:ln>
                  <a:noFill/>
                </a:ln>
                <a:solidFill>
                  <a:prstClr val="black"/>
                </a:solidFill>
                <a:effectLst/>
                <a:highlight>
                  <a:srgbClr val="00FF00"/>
                </a:highlight>
                <a:uLnTx/>
                <a:uFillTx/>
                <a:latin typeface="Calibri" panose="020F0502020204030204"/>
                <a:ea typeface="游ゴシック" panose="020B0400000000000000" pitchFamily="50" charset="-128"/>
                <a:cs typeface="+mn-cs"/>
              </a:rPr>
              <a:t>ディフォルト）</a:t>
            </a:r>
            <a:r>
              <a:rPr kumimoji="1" lang="en-US" altLang="ja-JP" sz="2500" b="1" i="0" u="none" strike="noStrike" kern="1200" cap="none" spc="0" normalizeH="0" baseline="0" noProof="0" dirty="0">
                <a:ln>
                  <a:noFill/>
                </a:ln>
                <a:solidFill>
                  <a:prstClr val="black"/>
                </a:solidFill>
                <a:effectLst/>
                <a:highlight>
                  <a:srgbClr val="00FF00"/>
                </a:highlight>
                <a:uLnTx/>
                <a:uFillTx/>
                <a:latin typeface="Calibri" panose="020F0502020204030204"/>
                <a:ea typeface="游ゴシック" panose="020B0400000000000000" pitchFamily="50" charset="-128"/>
                <a:cs typeface="+mn-cs"/>
              </a:rPr>
              <a:t>※</a:t>
            </a:r>
            <a:r>
              <a:rPr kumimoji="1" lang="ja-JP" altLang="en-US" sz="2500" b="1" i="0" u="none" strike="noStrike" kern="1200" cap="none" spc="0" normalizeH="0" baseline="0" noProof="0" dirty="0">
                <a:ln>
                  <a:noFill/>
                </a:ln>
                <a:solidFill>
                  <a:prstClr val="black"/>
                </a:solidFill>
                <a:effectLst/>
                <a:highlight>
                  <a:srgbClr val="00FF00"/>
                </a:highlight>
                <a:uLnTx/>
                <a:uFillTx/>
                <a:latin typeface="Calibri" panose="020F0502020204030204"/>
                <a:ea typeface="游ゴシック" panose="020B0400000000000000" pitchFamily="50" charset="-128"/>
                <a:cs typeface="+mn-cs"/>
              </a:rPr>
              <a:t>推奨</a:t>
            </a:r>
          </a:p>
          <a:p>
            <a:pPr marL="64006" marR="0" lvl="0" indent="0" algn="l" defTabSz="457200" rtl="0" eaLnBrk="1" fontAlgn="auto" latinLnBrk="0" hangingPunct="1">
              <a:lnSpc>
                <a:spcPts val="1600"/>
              </a:lnSpc>
              <a:spcBef>
                <a:spcPct val="20000"/>
              </a:spcBef>
              <a:spcAft>
                <a:spcPts val="0"/>
              </a:spcAft>
              <a:buClr>
                <a:srgbClr val="5B9BD5"/>
              </a:buClr>
              <a:buSzPct val="80000"/>
              <a:buFont typeface="Wingdings 2"/>
              <a:buNone/>
              <a:tabLst/>
              <a:defRPr/>
            </a:pPr>
            <a:r>
              <a:rPr kumimoji="1" lang="en-US" altLang="ja-JP" sz="30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Enabled</a:t>
            </a:r>
            <a:r>
              <a:rPr kumimoji="1" lang="ja-JP" altLang="en-US" sz="30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a:t>
            </a:r>
            <a:r>
              <a:rPr kumimoji="1" lang="en-US" altLang="ja-JP" sz="30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Continue with mission</a:t>
            </a:r>
            <a:r>
              <a:rPr lang="ja-JP" altLang="en-US" dirty="0">
                <a:solidFill>
                  <a:prstClr val="black"/>
                </a:solidFill>
                <a:latin typeface="Calibri" panose="020F0502020204030204"/>
                <a:ea typeface="游ゴシック" panose="020B0400000000000000" pitchFamily="50" charset="-128"/>
              </a:rPr>
              <a:t> </a:t>
            </a:r>
            <a:r>
              <a:rPr lang="en-US" altLang="ja-JP" dirty="0">
                <a:solidFill>
                  <a:prstClr val="black"/>
                </a:solidFill>
                <a:latin typeface="Calibri" panose="020F0502020204030204"/>
                <a:ea typeface="游ゴシック" panose="020B0400000000000000" pitchFamily="50" charset="-128"/>
              </a:rPr>
              <a:t>Auto Mode</a:t>
            </a:r>
            <a:r>
              <a:rPr kumimoji="1" lang="ja-JP" altLang="en-US" sz="30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a:t>
            </a:r>
            <a:endParaRPr kumimoji="1" lang="en-US" altLang="ja-JP" sz="30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pPr marL="64006" marR="0" lvl="0" indent="0" algn="l" defTabSz="457200" rtl="0" eaLnBrk="1" fontAlgn="auto" latinLnBrk="0" hangingPunct="1">
              <a:lnSpc>
                <a:spcPts val="1600"/>
              </a:lnSpc>
              <a:spcBef>
                <a:spcPct val="20000"/>
              </a:spcBef>
              <a:spcAft>
                <a:spcPts val="0"/>
              </a:spcAft>
              <a:buClr>
                <a:srgbClr val="5B9BD5"/>
              </a:buClr>
              <a:buSzPct val="80000"/>
              <a:buFont typeface="Wingdings 2"/>
              <a:buNone/>
              <a:tabLst/>
              <a:defRPr/>
            </a:pPr>
            <a:r>
              <a:rPr kumimoji="1" lang="ja-JP" altLang="en-US" sz="30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通信が切れても</a:t>
            </a:r>
            <a:r>
              <a:rPr kumimoji="1" lang="en-US" altLang="ja-JP" sz="30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AUTO</a:t>
            </a:r>
            <a:r>
              <a:rPr kumimoji="1" lang="ja-JP" altLang="en-US" sz="30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中ならばミッションを続行する</a:t>
            </a:r>
            <a:endParaRPr kumimoji="1" lang="en-US" altLang="ja-JP" sz="30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pPr marL="64006" marR="0" lvl="0" indent="0" algn="l" defTabSz="457200" rtl="0" eaLnBrk="1" fontAlgn="auto" latinLnBrk="0" hangingPunct="1">
              <a:lnSpc>
                <a:spcPts val="1600"/>
              </a:lnSpc>
              <a:spcBef>
                <a:spcPct val="20000"/>
              </a:spcBef>
              <a:spcAft>
                <a:spcPts val="0"/>
              </a:spcAft>
              <a:buClr>
                <a:srgbClr val="5B9BD5"/>
              </a:buClr>
              <a:buSzPct val="80000"/>
              <a:buFont typeface="Wingdings 2"/>
              <a:buNone/>
              <a:tabLst/>
              <a:defRPr/>
            </a:pPr>
            <a:r>
              <a:rPr kumimoji="1" lang="ja-JP" altLang="en-US" sz="30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a:t>
            </a:r>
            <a:r>
              <a:rPr kumimoji="1" lang="en-US" altLang="ja-JP" sz="30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Enabled always LAND</a:t>
            </a:r>
            <a:r>
              <a:rPr kumimoji="1" lang="ja-JP" altLang="en-US" sz="30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＝通信が切れるとその場に着陸</a:t>
            </a:r>
            <a:r>
              <a:rPr kumimoji="1" lang="en-US" altLang="ja-JP" sz="30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a:t>
            </a:r>
            <a:endParaRPr kumimoji="1" lang="ja-JP" altLang="en-US" sz="20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12" name="フリーフォーム: 図形 11"/>
          <p:cNvSpPr/>
          <p:nvPr/>
        </p:nvSpPr>
        <p:spPr>
          <a:xfrm>
            <a:off x="9753600" y="1416631"/>
            <a:ext cx="457200" cy="2161311"/>
          </a:xfrm>
          <a:custGeom>
            <a:avLst/>
            <a:gdLst>
              <a:gd name="connsiteX0" fmla="*/ 193964 w 457200"/>
              <a:gd name="connsiteY0" fmla="*/ 1995054 h 2008909"/>
              <a:gd name="connsiteX1" fmla="*/ 457200 w 457200"/>
              <a:gd name="connsiteY1" fmla="*/ 2008909 h 2008909"/>
              <a:gd name="connsiteX2" fmla="*/ 443345 w 457200"/>
              <a:gd name="connsiteY2" fmla="*/ 0 h 2008909"/>
              <a:gd name="connsiteX3" fmla="*/ 0 w 457200"/>
              <a:gd name="connsiteY3" fmla="*/ 13854 h 2008909"/>
              <a:gd name="connsiteX0" fmla="*/ 193964 w 457200"/>
              <a:gd name="connsiteY0" fmla="*/ 1981200 h 1995055"/>
              <a:gd name="connsiteX1" fmla="*/ 457200 w 457200"/>
              <a:gd name="connsiteY1" fmla="*/ 1995055 h 1995055"/>
              <a:gd name="connsiteX2" fmla="*/ 443345 w 457200"/>
              <a:gd name="connsiteY2" fmla="*/ 27709 h 1995055"/>
              <a:gd name="connsiteX3" fmla="*/ 0 w 457200"/>
              <a:gd name="connsiteY3" fmla="*/ 0 h 1995055"/>
              <a:gd name="connsiteX0" fmla="*/ 193964 w 457200"/>
              <a:gd name="connsiteY0" fmla="*/ 1981200 h 1995055"/>
              <a:gd name="connsiteX1" fmla="*/ 457200 w 457200"/>
              <a:gd name="connsiteY1" fmla="*/ 1995055 h 1995055"/>
              <a:gd name="connsiteX2" fmla="*/ 443345 w 457200"/>
              <a:gd name="connsiteY2" fmla="*/ 0 h 1995055"/>
              <a:gd name="connsiteX3" fmla="*/ 0 w 457200"/>
              <a:gd name="connsiteY3" fmla="*/ 0 h 1995055"/>
              <a:gd name="connsiteX0" fmla="*/ 193964 w 457200"/>
              <a:gd name="connsiteY0" fmla="*/ 1981200 h 1981200"/>
              <a:gd name="connsiteX1" fmla="*/ 457200 w 457200"/>
              <a:gd name="connsiteY1" fmla="*/ 1953492 h 1981200"/>
              <a:gd name="connsiteX2" fmla="*/ 443345 w 457200"/>
              <a:gd name="connsiteY2" fmla="*/ 0 h 1981200"/>
              <a:gd name="connsiteX3" fmla="*/ 0 w 457200"/>
              <a:gd name="connsiteY3" fmla="*/ 0 h 1981200"/>
              <a:gd name="connsiteX0" fmla="*/ 193964 w 457200"/>
              <a:gd name="connsiteY0" fmla="*/ 1981200 h 1981201"/>
              <a:gd name="connsiteX1" fmla="*/ 457200 w 457200"/>
              <a:gd name="connsiteY1" fmla="*/ 1981201 h 1981201"/>
              <a:gd name="connsiteX2" fmla="*/ 443345 w 457200"/>
              <a:gd name="connsiteY2" fmla="*/ 0 h 1981201"/>
              <a:gd name="connsiteX3" fmla="*/ 0 w 457200"/>
              <a:gd name="connsiteY3" fmla="*/ 0 h 1981201"/>
              <a:gd name="connsiteX0" fmla="*/ 193964 w 457200"/>
              <a:gd name="connsiteY0" fmla="*/ 1981200 h 2161310"/>
              <a:gd name="connsiteX1" fmla="*/ 457200 w 457200"/>
              <a:gd name="connsiteY1" fmla="*/ 2161310 h 2161310"/>
              <a:gd name="connsiteX2" fmla="*/ 443345 w 457200"/>
              <a:gd name="connsiteY2" fmla="*/ 0 h 2161310"/>
              <a:gd name="connsiteX3" fmla="*/ 0 w 457200"/>
              <a:gd name="connsiteY3" fmla="*/ 0 h 2161310"/>
              <a:gd name="connsiteX0" fmla="*/ 443346 w 457200"/>
              <a:gd name="connsiteY0" fmla="*/ 2147454 h 2161310"/>
              <a:gd name="connsiteX1" fmla="*/ 457200 w 457200"/>
              <a:gd name="connsiteY1" fmla="*/ 2161310 h 2161310"/>
              <a:gd name="connsiteX2" fmla="*/ 443345 w 457200"/>
              <a:gd name="connsiteY2" fmla="*/ 0 h 2161310"/>
              <a:gd name="connsiteX3" fmla="*/ 0 w 457200"/>
              <a:gd name="connsiteY3" fmla="*/ 0 h 2161310"/>
            </a:gdLst>
            <a:ahLst/>
            <a:cxnLst>
              <a:cxn ang="0">
                <a:pos x="connsiteX0" y="connsiteY0"/>
              </a:cxn>
              <a:cxn ang="0">
                <a:pos x="connsiteX1" y="connsiteY1"/>
              </a:cxn>
              <a:cxn ang="0">
                <a:pos x="connsiteX2" y="connsiteY2"/>
              </a:cxn>
              <a:cxn ang="0">
                <a:pos x="connsiteX3" y="connsiteY3"/>
              </a:cxn>
            </a:cxnLst>
            <a:rect l="l" t="t" r="r" b="b"/>
            <a:pathLst>
              <a:path w="457200" h="2161310">
                <a:moveTo>
                  <a:pt x="443346" y="2147454"/>
                </a:moveTo>
                <a:lnTo>
                  <a:pt x="457200" y="2161310"/>
                </a:lnTo>
                <a:cubicBezTo>
                  <a:pt x="452582" y="1491674"/>
                  <a:pt x="447963" y="669636"/>
                  <a:pt x="443345" y="0"/>
                </a:cubicBezTo>
                <a:lnTo>
                  <a:pt x="0" y="0"/>
                </a:lnTo>
              </a:path>
            </a:pathLst>
          </a:custGeom>
          <a:noFill/>
          <a:ln>
            <a:solidFill>
              <a:srgbClr val="FF000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4" name="テキスト ボックス 13"/>
          <p:cNvSpPr txBox="1"/>
          <p:nvPr/>
        </p:nvSpPr>
        <p:spPr>
          <a:xfrm>
            <a:off x="1735690" y="3461870"/>
            <a:ext cx="3341603" cy="738664"/>
          </a:xfrm>
          <a:prstGeom prst="rect">
            <a:avLst/>
          </a:prstGeom>
          <a:solidFill>
            <a:srgbClr val="FFFF00"/>
          </a:solidFill>
          <a:ln>
            <a:solidFill>
              <a:srgbClr val="FF0000"/>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ラジオフェールセーフとは</a:t>
            </a:r>
            <a:endParaRPr kumimoji="0" lang="en-US" altLang="ja-JP"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プロポの電波が切れた場合の</a:t>
            </a:r>
            <a:endParaRPr kumimoji="0" lang="en-US" altLang="ja-JP"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アクション設定</a:t>
            </a:r>
          </a:p>
        </p:txBody>
      </p:sp>
      <p:sp>
        <p:nvSpPr>
          <p:cNvPr id="15" name="テキスト ボックス 14"/>
          <p:cNvSpPr txBox="1"/>
          <p:nvPr/>
        </p:nvSpPr>
        <p:spPr>
          <a:xfrm>
            <a:off x="6672064" y="912757"/>
            <a:ext cx="3657600"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バッテリーフェールセーフの設定</a:t>
            </a:r>
          </a:p>
        </p:txBody>
      </p:sp>
      <p:sp>
        <p:nvSpPr>
          <p:cNvPr id="3" name="四角形: 角を丸くする 2"/>
          <p:cNvSpPr/>
          <p:nvPr/>
        </p:nvSpPr>
        <p:spPr>
          <a:xfrm>
            <a:off x="4540227" y="2020456"/>
            <a:ext cx="1074115" cy="438783"/>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6" name="四角形: 角を丸くする 15"/>
          <p:cNvSpPr/>
          <p:nvPr/>
        </p:nvSpPr>
        <p:spPr>
          <a:xfrm>
            <a:off x="4536917" y="2459239"/>
            <a:ext cx="1074115" cy="438783"/>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cxnSp>
        <p:nvCxnSpPr>
          <p:cNvPr id="17" name="直線矢印コネクタ 16"/>
          <p:cNvCxnSpPr>
            <a:cxnSpLocks/>
            <a:stCxn id="3" idx="3"/>
          </p:cNvCxnSpPr>
          <p:nvPr/>
        </p:nvCxnSpPr>
        <p:spPr>
          <a:xfrm flipV="1">
            <a:off x="5614342" y="2239845"/>
            <a:ext cx="1272233" cy="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a:cxnSpLocks/>
          </p:cNvCxnSpPr>
          <p:nvPr/>
        </p:nvCxnSpPr>
        <p:spPr>
          <a:xfrm>
            <a:off x="4981997" y="2893352"/>
            <a:ext cx="0" cy="109762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正方形/長方形 19"/>
          <p:cNvSpPr/>
          <p:nvPr/>
        </p:nvSpPr>
        <p:spPr>
          <a:xfrm>
            <a:off x="7021965" y="1282089"/>
            <a:ext cx="2522367" cy="98033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1" name="コンテンツ プレースホルダー 6"/>
          <p:cNvSpPr txBox="1">
            <a:spLocks/>
          </p:cNvSpPr>
          <p:nvPr/>
        </p:nvSpPr>
        <p:spPr>
          <a:xfrm>
            <a:off x="636998" y="6054573"/>
            <a:ext cx="10716802" cy="625801"/>
          </a:xfrm>
          <a:prstGeom prst="rect">
            <a:avLst/>
          </a:prstGeom>
        </p:spPr>
        <p:txBody>
          <a:bodyPr vert="horz" anchor="t">
            <a:noAutofit/>
          </a:bodyPr>
          <a:lstStyle>
            <a:lvl1pPr marL="448056" indent="-384048" algn="l" rtl="0" eaLnBrk="1" latinLnBrk="0" hangingPunct="1">
              <a:spcBef>
                <a:spcPct val="20000"/>
              </a:spcBef>
              <a:buClr>
                <a:schemeClr val="accent1"/>
              </a:buClr>
              <a:buSzPct val="80000"/>
              <a:buFont typeface="Wingdings 2"/>
              <a:buChar char=""/>
              <a:defRPr kumimoji="1" lang="ja-JP"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1" lang="ja-JP"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1" lang="ja-JP"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1" lang="ja-JP"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1" lang="ja-JP"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1" lang="ja-JP"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1" lang="ja-JP"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1" lang="ja-JP"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1" lang="ja-JP" sz="1600" kern="1200">
                <a:solidFill>
                  <a:schemeClr val="tx1"/>
                </a:solidFill>
                <a:latin typeface="+mn-lt"/>
                <a:ea typeface="+mn-ea"/>
                <a:cs typeface="+mn-cs"/>
              </a:defRPr>
            </a:lvl9pPr>
          </a:lstStyle>
          <a:p>
            <a:pPr marL="64006" marR="0" lvl="0" indent="0" algn="l" defTabSz="457200" rtl="0" eaLnBrk="1" fontAlgn="auto" latinLnBrk="0" hangingPunct="1">
              <a:lnSpc>
                <a:spcPct val="100000"/>
              </a:lnSpc>
              <a:spcBef>
                <a:spcPct val="20000"/>
              </a:spcBef>
              <a:spcAft>
                <a:spcPts val="0"/>
              </a:spcAft>
              <a:buClr>
                <a:srgbClr val="5B9BD5"/>
              </a:buClr>
              <a:buSzPct val="80000"/>
              <a:buFont typeface="Wingdings 2"/>
              <a:buNone/>
              <a:tabLst/>
              <a:defRPr/>
            </a:pPr>
            <a:r>
              <a:rPr kumimoji="1" lang="ja-JP" altLang="en-US" sz="1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パラメータや設定の変更は機体に保存されますので、以降の飛行すべてに影響するため、慎重に行ってください。</a:t>
            </a:r>
            <a:endParaRPr kumimoji="1" lang="en-US" altLang="ja-JP" sz="1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pPr marL="64006" marR="0" lvl="0" indent="0" algn="l" defTabSz="457200" rtl="0" eaLnBrk="1" fontAlgn="auto" latinLnBrk="0" hangingPunct="1">
              <a:lnSpc>
                <a:spcPct val="100000"/>
              </a:lnSpc>
              <a:spcBef>
                <a:spcPct val="20000"/>
              </a:spcBef>
              <a:spcAft>
                <a:spcPts val="0"/>
              </a:spcAft>
              <a:buClr>
                <a:srgbClr val="5B9BD5"/>
              </a:buClr>
              <a:buSzPct val="80000"/>
              <a:buFont typeface="Wingdings 2"/>
              <a:buNone/>
              <a:tabLst/>
              <a:defRPr/>
            </a:pPr>
            <a:r>
              <a:rPr kumimoji="1" lang="ja-JP" altLang="en-US" sz="1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a:t>
            </a:r>
            <a:r>
              <a:rPr kumimoji="1" lang="en-US" altLang="ja-JP" sz="1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a:t>
            </a:r>
            <a:r>
              <a:rPr kumimoji="1" lang="ja-JP" altLang="en-US" sz="1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次の操縦者のために飛行記録としてメモを残しておくことが望ましいです。</a:t>
            </a:r>
            <a:endParaRPr kumimoji="1" lang="en-US" altLang="ja-JP" sz="1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pPr marL="64006" marR="0" lvl="0" indent="0" algn="l" defTabSz="457200" rtl="0" eaLnBrk="1" fontAlgn="auto" latinLnBrk="0" hangingPunct="1">
              <a:lnSpc>
                <a:spcPct val="100000"/>
              </a:lnSpc>
              <a:spcBef>
                <a:spcPct val="20000"/>
              </a:spcBef>
              <a:spcAft>
                <a:spcPts val="0"/>
              </a:spcAft>
              <a:buClr>
                <a:srgbClr val="5B9BD5"/>
              </a:buClr>
              <a:buSzPct val="80000"/>
              <a:buFont typeface="Wingdings 2"/>
              <a:buNone/>
              <a:tabLst/>
              <a:defRPr/>
            </a:pPr>
            <a:r>
              <a:rPr kumimoji="1"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a:t>
            </a:r>
            <a:endParaRPr kumimoji="1" lang="en-US" altLang="ja-JP"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25" name="四角形: 角を丸くする 24"/>
          <p:cNvSpPr/>
          <p:nvPr/>
        </p:nvSpPr>
        <p:spPr>
          <a:xfrm>
            <a:off x="1693737" y="4829422"/>
            <a:ext cx="3669373" cy="256286"/>
          </a:xfrm>
          <a:prstGeom prst="round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7" name="テキスト ボックス 26"/>
          <p:cNvSpPr txBox="1"/>
          <p:nvPr/>
        </p:nvSpPr>
        <p:spPr>
          <a:xfrm>
            <a:off x="2703290" y="199671"/>
            <a:ext cx="6456724" cy="538609"/>
          </a:xfrm>
          <a:prstGeom prst="rect">
            <a:avLst/>
          </a:prstGeom>
          <a:noFill/>
        </p:spPr>
        <p:txBody>
          <a:bodyPr wrap="square" rtlCol="0">
            <a:spAutoFit/>
          </a:bodyPr>
          <a:lstStyle/>
          <a:p>
            <a:pPr algn="ctr"/>
            <a:r>
              <a:rPr kumimoji="1" lang="ja-JP" altLang="en-US" sz="2900" dirty="0">
                <a:latin typeface="ＭＳ Ｐゴシック" panose="020B0600070205080204" pitchFamily="50" charset="-128"/>
                <a:ea typeface="ＭＳ Ｐゴシック" panose="020B0600070205080204" pitchFamily="50" charset="-128"/>
              </a:rPr>
              <a:t>ミッションプランナー　屋外飛行の設定</a:t>
            </a:r>
            <a:endParaRPr kumimoji="1" lang="en-US" altLang="ja-JP" sz="2900" dirty="0">
              <a:latin typeface="ＭＳ Ｐゴシック" panose="020B0600070205080204" pitchFamily="50" charset="-128"/>
              <a:ea typeface="ＭＳ Ｐゴシック" panose="020B0600070205080204" pitchFamily="50" charset="-128"/>
            </a:endParaRPr>
          </a:p>
        </p:txBody>
      </p:sp>
      <p:sp>
        <p:nvSpPr>
          <p:cNvPr id="31" name="正方形/長方形 30">
            <a:extLst>
              <a:ext uri="{FF2B5EF4-FFF2-40B4-BE49-F238E27FC236}">
                <a16:creationId xmlns:a16="http://schemas.microsoft.com/office/drawing/2014/main" id="{C5F654E9-8E47-4610-A267-5D3E31BC9CEA}"/>
              </a:ext>
            </a:extLst>
          </p:cNvPr>
          <p:cNvSpPr/>
          <p:nvPr/>
        </p:nvSpPr>
        <p:spPr>
          <a:xfrm>
            <a:off x="-1" y="7930"/>
            <a:ext cx="12192000" cy="243989"/>
          </a:xfrm>
          <a:prstGeom prst="rect">
            <a:avLst/>
          </a:prstGeom>
          <a:solidFill>
            <a:schemeClr val="accent4">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637DFD13-9325-4B60-94C8-2F710D4D932E}"/>
              </a:ext>
            </a:extLst>
          </p:cNvPr>
          <p:cNvSpPr/>
          <p:nvPr/>
        </p:nvSpPr>
        <p:spPr>
          <a:xfrm>
            <a:off x="7496165" y="4596093"/>
            <a:ext cx="2048167" cy="296649"/>
          </a:xfrm>
          <a:prstGeom prst="rect">
            <a:avLst/>
          </a:prstGeom>
          <a:solidFill>
            <a:schemeClr val="accent1">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633074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E277783E-F663-4D75-93BB-26313A96A9A0}"/>
              </a:ext>
            </a:extLst>
          </p:cNvPr>
          <p:cNvSpPr>
            <a:spLocks noGrp="1"/>
          </p:cNvSpPr>
          <p:nvPr>
            <p:ph type="title"/>
          </p:nvPr>
        </p:nvSpPr>
        <p:spPr>
          <a:xfrm>
            <a:off x="2432613" y="703368"/>
            <a:ext cx="6177987" cy="961683"/>
          </a:xfrm>
        </p:spPr>
        <p:txBody>
          <a:bodyPr>
            <a:normAutofit/>
          </a:bodyPr>
          <a:lstStyle/>
          <a:p>
            <a:pPr algn="ctr"/>
            <a:r>
              <a:rPr lang="en-US" altLang="ja-JP" sz="2800" dirty="0">
                <a:latin typeface="ＭＳ Ｐゴシック" pitchFamily="50" charset="-128"/>
                <a:ea typeface="ＭＳ Ｐゴシック" pitchFamily="50" charset="-128"/>
              </a:rPr>
              <a:t>GPS</a:t>
            </a:r>
            <a:r>
              <a:rPr lang="ja-JP" altLang="en-US" sz="2800" dirty="0">
                <a:latin typeface="ＭＳ Ｐゴシック" pitchFamily="50" charset="-128"/>
                <a:ea typeface="ＭＳ Ｐゴシック" pitchFamily="50" charset="-128"/>
              </a:rPr>
              <a:t>不安定環境飛行の飛行設定</a:t>
            </a:r>
          </a:p>
        </p:txBody>
      </p:sp>
      <p:sp>
        <p:nvSpPr>
          <p:cNvPr id="24" name="スライド番号プレースホルダー 23"/>
          <p:cNvSpPr>
            <a:spLocks noGrp="1"/>
          </p:cNvSpPr>
          <p:nvPr>
            <p:ph type="sldNum" sz="quarter" idx="11"/>
          </p:nvPr>
        </p:nvSpPr>
        <p:spPr/>
        <p:txBody>
          <a:bodyPr/>
          <a:lstStyle/>
          <a:p>
            <a:fld id="{746FD205-8D79-439C-A802-2377436AEC8A}" type="slidenum">
              <a:rPr lang="en-US" altLang="ja-JP" smtClean="0"/>
              <a:pPr/>
              <a:t>11</a:t>
            </a:fld>
            <a:endParaRPr kumimoji="1" lang="ja-JP" altLang="en-US" dirty="0"/>
          </a:p>
        </p:txBody>
      </p:sp>
      <p:sp>
        <p:nvSpPr>
          <p:cNvPr id="8" name="コンテンツ プレースホルダー 6">
            <a:extLst>
              <a:ext uri="{FF2B5EF4-FFF2-40B4-BE49-F238E27FC236}">
                <a16:creationId xmlns:a16="http://schemas.microsoft.com/office/drawing/2014/main" id="{22E4953F-D08C-4FD4-B605-AA42DAA33BCF}"/>
              </a:ext>
            </a:extLst>
          </p:cNvPr>
          <p:cNvSpPr txBox="1">
            <a:spLocks/>
          </p:cNvSpPr>
          <p:nvPr/>
        </p:nvSpPr>
        <p:spPr>
          <a:xfrm>
            <a:off x="1981200" y="5373222"/>
            <a:ext cx="5832648" cy="1568595"/>
          </a:xfrm>
          <a:prstGeom prst="rect">
            <a:avLst/>
          </a:prstGeom>
        </p:spPr>
        <p:txBody>
          <a:bodyPr vert="horz" anchor="t">
            <a:normAutofit/>
          </a:bodyPr>
          <a:lstStyle>
            <a:lvl1pPr marL="448056" indent="-384048" algn="l" rtl="0" eaLnBrk="1" latinLnBrk="0" hangingPunct="1">
              <a:spcBef>
                <a:spcPct val="20000"/>
              </a:spcBef>
              <a:buClr>
                <a:schemeClr val="accent1"/>
              </a:buClr>
              <a:buSzPct val="80000"/>
              <a:buFont typeface="Wingdings 2"/>
              <a:buChar char=""/>
              <a:defRPr kumimoji="1" lang="ja-JP"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1" lang="ja-JP"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1" lang="ja-JP"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1" lang="ja-JP"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1" lang="ja-JP"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1" lang="ja-JP"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1" lang="ja-JP"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1" lang="ja-JP"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1" lang="ja-JP" sz="1600" kern="1200">
                <a:solidFill>
                  <a:schemeClr val="tx1"/>
                </a:solidFill>
                <a:latin typeface="+mn-lt"/>
                <a:ea typeface="+mn-ea"/>
                <a:cs typeface="+mn-cs"/>
              </a:defRPr>
            </a:lvl9pPr>
          </a:lstStyle>
          <a:p>
            <a:pPr marL="64006" indent="0">
              <a:buNone/>
            </a:pPr>
            <a:endParaRPr lang="en-US" altLang="ja-JP" sz="1400" dirty="0"/>
          </a:p>
        </p:txBody>
      </p:sp>
      <p:sp>
        <p:nvSpPr>
          <p:cNvPr id="15" name="テキスト ボックス 14"/>
          <p:cNvSpPr txBox="1"/>
          <p:nvPr/>
        </p:nvSpPr>
        <p:spPr>
          <a:xfrm>
            <a:off x="378431" y="3121555"/>
            <a:ext cx="11435137" cy="2031325"/>
          </a:xfrm>
          <a:prstGeom prst="rect">
            <a:avLst/>
          </a:prstGeom>
          <a:solidFill>
            <a:schemeClr val="bg1"/>
          </a:solidFill>
        </p:spPr>
        <p:txBody>
          <a:bodyPr wrap="square" rtlCol="0">
            <a:spAutoFit/>
          </a:bodyPr>
          <a:lstStyle/>
          <a:p>
            <a:r>
              <a:rPr lang="ja-JP" altLang="en-US" dirty="0">
                <a:latin typeface="ＭＳ Ｐゴシック" panose="020B0600070205080204" pitchFamily="50" charset="-128"/>
                <a:ea typeface="ＭＳ Ｐゴシック" panose="020B0600070205080204" pitchFamily="50" charset="-128"/>
              </a:rPr>
              <a:t>①</a:t>
            </a:r>
            <a:r>
              <a:rPr lang="en-US" altLang="ja-JP" dirty="0">
                <a:latin typeface="ＭＳ Ｐゴシック" panose="020B0600070205080204" pitchFamily="50" charset="-128"/>
                <a:ea typeface="ＭＳ Ｐゴシック" panose="020B0600070205080204" pitchFamily="50" charset="-128"/>
              </a:rPr>
              <a:t>GPS</a:t>
            </a:r>
            <a:r>
              <a:rPr lang="ja-JP" altLang="en-US" dirty="0">
                <a:latin typeface="ＭＳ Ｐゴシック" panose="020B0600070205080204" pitchFamily="50" charset="-128"/>
                <a:ea typeface="ＭＳ Ｐゴシック" panose="020B0600070205080204" pitchFamily="50" charset="-128"/>
              </a:rPr>
              <a:t>捕捉が取得できない環境（屋内や構造物付近）での飛行は、必ず</a:t>
            </a:r>
            <a:r>
              <a:rPr lang="ja-JP" altLang="en-US" dirty="0">
                <a:solidFill>
                  <a:srgbClr val="FF0000"/>
                </a:solidFill>
                <a:latin typeface="ＭＳ Ｐゴシック" panose="020B0600070205080204" pitchFamily="50" charset="-128"/>
                <a:ea typeface="ＭＳ Ｐゴシック" panose="020B0600070205080204" pitchFamily="50" charset="-128"/>
              </a:rPr>
              <a:t>ジオフェンスを無効</a:t>
            </a:r>
            <a:r>
              <a:rPr lang="ja-JP" altLang="en-US" dirty="0">
                <a:latin typeface="ＭＳ Ｐゴシック" panose="020B0600070205080204" pitchFamily="50" charset="-128"/>
                <a:ea typeface="ＭＳ Ｐゴシック" panose="020B0600070205080204" pitchFamily="50" charset="-128"/>
              </a:rPr>
              <a:t>にしてください。</a:t>
            </a:r>
            <a:endParaRPr lang="en-US" altLang="ja-JP" dirty="0">
              <a:latin typeface="ＭＳ Ｐゴシック" panose="020B0600070205080204" pitchFamily="50" charset="-128"/>
              <a:ea typeface="ＭＳ Ｐゴシック" panose="020B0600070205080204" pitchFamily="50" charset="-128"/>
            </a:endParaRPr>
          </a:p>
          <a:p>
            <a:endParaRPr lang="en-US" altLang="ja-JP" dirty="0">
              <a:latin typeface="ＭＳ Ｐゴシック" panose="020B0600070205080204" pitchFamily="50" charset="-128"/>
              <a:ea typeface="ＭＳ Ｐゴシック" panose="020B0600070205080204" pitchFamily="50" charset="-128"/>
            </a:endParaRPr>
          </a:p>
          <a:p>
            <a:r>
              <a:rPr lang="ja-JP" altLang="en-US" dirty="0">
                <a:latin typeface="ＭＳ Ｐゴシック" panose="020B0600070205080204" pitchFamily="50" charset="-128"/>
                <a:ea typeface="ＭＳ Ｐゴシック" panose="020B0600070205080204" pitchFamily="50" charset="-128"/>
              </a:rPr>
              <a:t>②バッテリーフェールセーフ設定は、</a:t>
            </a:r>
            <a:r>
              <a:rPr lang="en-US" altLang="ja-JP" dirty="0">
                <a:latin typeface="ＭＳ Ｐゴシック" panose="020B0600070205080204" pitchFamily="50" charset="-128"/>
                <a:ea typeface="ＭＳ Ｐゴシック" panose="020B0600070205080204" pitchFamily="50" charset="-128"/>
              </a:rPr>
              <a:t>RTL</a:t>
            </a:r>
            <a:r>
              <a:rPr lang="ja-JP" altLang="en-US" dirty="0">
                <a:latin typeface="ＭＳ Ｐゴシック" panose="020B0600070205080204" pitchFamily="50" charset="-128"/>
                <a:ea typeface="ＭＳ Ｐゴシック" panose="020B0600070205080204" pitchFamily="50" charset="-128"/>
              </a:rPr>
              <a:t>から　　　　　　　　　　 </a:t>
            </a:r>
            <a:r>
              <a:rPr lang="en-US" altLang="ja-JP" dirty="0">
                <a:solidFill>
                  <a:srgbClr val="FF0000"/>
                </a:solidFill>
                <a:latin typeface="ＭＳ Ｐゴシック" panose="020B0600070205080204" pitchFamily="50" charset="-128"/>
                <a:ea typeface="ＭＳ Ｐゴシック" panose="020B0600070205080204" pitchFamily="50" charset="-128"/>
              </a:rPr>
              <a:t>(</a:t>
            </a:r>
            <a:r>
              <a:rPr lang="ja-JP" altLang="en-US" dirty="0">
                <a:solidFill>
                  <a:srgbClr val="FF0000"/>
                </a:solidFill>
                <a:latin typeface="ＭＳ Ｐゴシック" panose="020B0600070205080204" pitchFamily="50" charset="-128"/>
                <a:ea typeface="ＭＳ Ｐゴシック" panose="020B0600070205080204" pitchFamily="50" charset="-128"/>
              </a:rPr>
              <a:t>無効）</a:t>
            </a:r>
            <a:r>
              <a:rPr lang="ja-JP" altLang="en-US" dirty="0">
                <a:latin typeface="ＭＳ Ｐゴシック" panose="020B0600070205080204" pitchFamily="50" charset="-128"/>
                <a:ea typeface="ＭＳ Ｐゴシック" panose="020B0600070205080204" pitchFamily="50" charset="-128"/>
              </a:rPr>
              <a:t>に変更してください。</a:t>
            </a:r>
            <a:endParaRPr lang="en-US" altLang="ja-JP" dirty="0">
              <a:latin typeface="ＭＳ Ｐゴシック" panose="020B0600070205080204" pitchFamily="50" charset="-128"/>
              <a:ea typeface="ＭＳ Ｐゴシック" panose="020B0600070205080204" pitchFamily="50" charset="-128"/>
            </a:endParaRPr>
          </a:p>
          <a:p>
            <a:endParaRPr lang="en-US" altLang="ja-JP" dirty="0">
              <a:latin typeface="ＭＳ Ｐゴシック" panose="020B0600070205080204" pitchFamily="50" charset="-128"/>
              <a:ea typeface="ＭＳ Ｐゴシック" panose="020B0600070205080204" pitchFamily="50" charset="-128"/>
            </a:endParaRPr>
          </a:p>
          <a:p>
            <a:r>
              <a:rPr lang="ja-JP" altLang="en-US" dirty="0">
                <a:latin typeface="ＭＳ Ｐゴシック" panose="020B0600070205080204" pitchFamily="50" charset="-128"/>
                <a:ea typeface="ＭＳ Ｐゴシック" panose="020B0600070205080204" pitchFamily="50" charset="-128"/>
              </a:rPr>
              <a:t>③ラジオフェールセーフの設定を</a:t>
            </a:r>
            <a:r>
              <a:rPr lang="en-US" altLang="ja-JP" dirty="0">
                <a:latin typeface="ＭＳ Ｐゴシック" panose="020B0600070205080204" pitchFamily="50" charset="-128"/>
                <a:ea typeface="ＭＳ Ｐゴシック" panose="020B0600070205080204" pitchFamily="50" charset="-128"/>
              </a:rPr>
              <a:t>Enabled</a:t>
            </a:r>
            <a:r>
              <a:rPr lang="ja-JP" altLang="en-US" dirty="0">
                <a:latin typeface="ＭＳ Ｐゴシック" panose="020B0600070205080204" pitchFamily="50" charset="-128"/>
                <a:ea typeface="ＭＳ Ｐゴシック" panose="020B0600070205080204" pitchFamily="50" charset="-128"/>
              </a:rPr>
              <a:t> </a:t>
            </a:r>
            <a:r>
              <a:rPr lang="en-US" altLang="ja-JP" dirty="0">
                <a:latin typeface="ＭＳ Ｐゴシック" panose="020B0600070205080204" pitchFamily="50" charset="-128"/>
                <a:ea typeface="ＭＳ Ｐゴシック" panose="020B0600070205080204" pitchFamily="50" charset="-128"/>
              </a:rPr>
              <a:t>always</a:t>
            </a:r>
            <a:r>
              <a:rPr lang="ja-JP" altLang="en-US" dirty="0">
                <a:latin typeface="ＭＳ Ｐゴシック" panose="020B0600070205080204" pitchFamily="50" charset="-128"/>
                <a:ea typeface="ＭＳ Ｐゴシック" panose="020B0600070205080204" pitchFamily="50" charset="-128"/>
              </a:rPr>
              <a:t> </a:t>
            </a:r>
            <a:r>
              <a:rPr lang="en-US" altLang="ja-JP" dirty="0">
                <a:latin typeface="ＭＳ Ｐゴシック" panose="020B0600070205080204" pitchFamily="50" charset="-128"/>
                <a:ea typeface="ＭＳ Ｐゴシック" panose="020B0600070205080204" pitchFamily="50" charset="-128"/>
              </a:rPr>
              <a:t>RTL</a:t>
            </a:r>
            <a:r>
              <a:rPr lang="ja-JP" altLang="en-US" dirty="0">
                <a:latin typeface="ＭＳ Ｐゴシック" panose="020B0600070205080204" pitchFamily="50" charset="-128"/>
                <a:ea typeface="ＭＳ Ｐゴシック" panose="020B0600070205080204" pitchFamily="50" charset="-128"/>
              </a:rPr>
              <a:t>から</a:t>
            </a:r>
            <a:r>
              <a:rPr lang="ja-JP" altLang="en-US" u="sng" dirty="0">
                <a:highlight>
                  <a:srgbClr val="FFFF00"/>
                </a:highlight>
                <a:latin typeface="ＭＳ Ｐゴシック" panose="020B0600070205080204" pitchFamily="50" charset="-128"/>
                <a:ea typeface="ＭＳ Ｐゴシック" panose="020B0600070205080204" pitchFamily="50" charset="-128"/>
              </a:rPr>
              <a:t>　　　　　　</a:t>
            </a:r>
            <a:r>
              <a:rPr lang="en-US" altLang="ja-JP" dirty="0">
                <a:solidFill>
                  <a:srgbClr val="FF0000"/>
                </a:solidFill>
                <a:latin typeface="ＭＳ Ｐゴシック" panose="020B0600070205080204" pitchFamily="50" charset="-128"/>
                <a:ea typeface="ＭＳ Ｐゴシック" panose="020B0600070205080204" pitchFamily="50" charset="-128"/>
              </a:rPr>
              <a:t> (</a:t>
            </a:r>
            <a:r>
              <a:rPr lang="ja-JP" altLang="en-US" dirty="0">
                <a:solidFill>
                  <a:srgbClr val="FF0000"/>
                </a:solidFill>
                <a:latin typeface="ＭＳ Ｐゴシック" panose="020B0600070205080204" pitchFamily="50" charset="-128"/>
                <a:ea typeface="ＭＳ Ｐゴシック" panose="020B0600070205080204" pitchFamily="50" charset="-128"/>
              </a:rPr>
              <a:t>その場に着陸）</a:t>
            </a:r>
            <a:r>
              <a:rPr lang="ja-JP" altLang="en-US" dirty="0">
                <a:latin typeface="ＭＳ Ｐゴシック" panose="020B0600070205080204" pitchFamily="50" charset="-128"/>
                <a:ea typeface="ＭＳ Ｐゴシック" panose="020B0600070205080204" pitchFamily="50" charset="-128"/>
              </a:rPr>
              <a:t>に変更してください。</a:t>
            </a:r>
            <a:endParaRPr lang="en-US" altLang="ja-JP" dirty="0">
              <a:latin typeface="ＭＳ Ｐゴシック" panose="020B0600070205080204" pitchFamily="50" charset="-128"/>
              <a:ea typeface="ＭＳ Ｐゴシック" panose="020B0600070205080204" pitchFamily="50" charset="-128"/>
            </a:endParaRPr>
          </a:p>
          <a:p>
            <a:endParaRPr lang="en-US" altLang="ja-JP" dirty="0">
              <a:latin typeface="ＭＳ Ｐゴシック" panose="020B0600070205080204" pitchFamily="50" charset="-128"/>
              <a:ea typeface="ＭＳ Ｐゴシック" panose="020B0600070205080204" pitchFamily="50" charset="-128"/>
            </a:endParaRPr>
          </a:p>
          <a:p>
            <a:r>
              <a:rPr lang="en-US" altLang="ja-JP" dirty="0">
                <a:latin typeface="ＭＳ Ｐゴシック" panose="020B0600070205080204" pitchFamily="50" charset="-128"/>
                <a:ea typeface="ＭＳ Ｐゴシック" panose="020B0600070205080204" pitchFamily="50" charset="-128"/>
              </a:rPr>
              <a:t>GPS</a:t>
            </a:r>
            <a:r>
              <a:rPr lang="ja-JP" altLang="en-US" dirty="0">
                <a:latin typeface="ＭＳ Ｐゴシック" panose="020B0600070205080204" pitchFamily="50" charset="-128"/>
                <a:ea typeface="ＭＳ Ｐゴシック" panose="020B0600070205080204" pitchFamily="50" charset="-128"/>
              </a:rPr>
              <a:t>が不安定な環境においては上記の①～③内容を設定してください。</a:t>
            </a:r>
            <a:endParaRPr lang="en-US" altLang="ja-JP" dirty="0">
              <a:latin typeface="ＭＳ Ｐゴシック" panose="020B0600070205080204" pitchFamily="50" charset="-128"/>
              <a:ea typeface="ＭＳ Ｐゴシック" panose="020B0600070205080204" pitchFamily="50" charset="-128"/>
            </a:endParaRPr>
          </a:p>
        </p:txBody>
      </p:sp>
      <p:sp>
        <p:nvSpPr>
          <p:cNvPr id="13" name="テキスト ボックス 12"/>
          <p:cNvSpPr txBox="1"/>
          <p:nvPr/>
        </p:nvSpPr>
        <p:spPr>
          <a:xfrm>
            <a:off x="784975" y="5495454"/>
            <a:ext cx="10708381" cy="369332"/>
          </a:xfrm>
          <a:prstGeom prst="rect">
            <a:avLst/>
          </a:prstGeom>
          <a:noFill/>
        </p:spPr>
        <p:txBody>
          <a:bodyPr wrap="none" rtlCol="0">
            <a:spAutoFit/>
          </a:bodyPr>
          <a:lstStyle/>
          <a:p>
            <a:r>
              <a:rPr kumimoji="1" lang="en-US" altLang="ja-JP" b="1" dirty="0">
                <a:solidFill>
                  <a:srgbClr val="FF0000"/>
                </a:solidFill>
                <a:latin typeface="ＭＳ Ｐゴシック" panose="020B0600070205080204" pitchFamily="50" charset="-128"/>
                <a:ea typeface="ＭＳ Ｐゴシック" panose="020B0600070205080204" pitchFamily="50" charset="-128"/>
              </a:rPr>
              <a:t>※</a:t>
            </a:r>
            <a:r>
              <a:rPr kumimoji="1" lang="ja-JP" altLang="en-US" b="1" dirty="0">
                <a:solidFill>
                  <a:srgbClr val="FF0000"/>
                </a:solidFill>
                <a:latin typeface="ＭＳ Ｐゴシック" panose="020B0600070205080204" pitchFamily="50" charset="-128"/>
                <a:ea typeface="ＭＳ Ｐゴシック" panose="020B0600070205080204" pitchFamily="50" charset="-128"/>
              </a:rPr>
              <a:t>屋内でも</a:t>
            </a:r>
            <a:r>
              <a:rPr kumimoji="1" lang="en-US" altLang="ja-JP" b="1" dirty="0">
                <a:solidFill>
                  <a:srgbClr val="FF0000"/>
                </a:solidFill>
                <a:latin typeface="ＭＳ Ｐゴシック" panose="020B0600070205080204" pitchFamily="50" charset="-128"/>
                <a:ea typeface="ＭＳ Ｐゴシック" panose="020B0600070205080204" pitchFamily="50" charset="-128"/>
              </a:rPr>
              <a:t>GPS</a:t>
            </a:r>
            <a:r>
              <a:rPr kumimoji="1" lang="ja-JP" altLang="en-US" b="1" dirty="0">
                <a:solidFill>
                  <a:srgbClr val="FF0000"/>
                </a:solidFill>
                <a:latin typeface="ＭＳ Ｐゴシック" panose="020B0600070205080204" pitchFamily="50" charset="-128"/>
                <a:ea typeface="ＭＳ Ｐゴシック" panose="020B0600070205080204" pitchFamily="50" charset="-128"/>
              </a:rPr>
              <a:t>信号が受信する事もありますが、精度が取れませんので</a:t>
            </a:r>
            <a:r>
              <a:rPr kumimoji="1" lang="en-US" altLang="ja-JP" b="1" dirty="0">
                <a:solidFill>
                  <a:srgbClr val="FF0000"/>
                </a:solidFill>
                <a:latin typeface="ＭＳ Ｐゴシック" panose="020B0600070205080204" pitchFamily="50" charset="-128"/>
                <a:ea typeface="ＭＳ Ｐゴシック" panose="020B0600070205080204" pitchFamily="50" charset="-128"/>
              </a:rPr>
              <a:t>GPS</a:t>
            </a:r>
            <a:r>
              <a:rPr kumimoji="1" lang="ja-JP" altLang="en-US" b="1" dirty="0">
                <a:solidFill>
                  <a:srgbClr val="FF0000"/>
                </a:solidFill>
                <a:latin typeface="ＭＳ Ｐゴシック" panose="020B0600070205080204" pitchFamily="50" charset="-128"/>
                <a:ea typeface="ＭＳ Ｐゴシック" panose="020B0600070205080204" pitchFamily="50" charset="-128"/>
              </a:rPr>
              <a:t>は無効であると認識ください。</a:t>
            </a:r>
          </a:p>
        </p:txBody>
      </p:sp>
      <p:sp>
        <p:nvSpPr>
          <p:cNvPr id="18" name="テキスト ボックス 17"/>
          <p:cNvSpPr txBox="1"/>
          <p:nvPr/>
        </p:nvSpPr>
        <p:spPr>
          <a:xfrm>
            <a:off x="2352782" y="1972638"/>
            <a:ext cx="544530" cy="369332"/>
          </a:xfrm>
          <a:prstGeom prst="rect">
            <a:avLst/>
          </a:prstGeom>
          <a:noFill/>
        </p:spPr>
        <p:txBody>
          <a:bodyPr wrap="square" rtlCol="0">
            <a:spAutoFit/>
          </a:bodyPr>
          <a:lstStyle/>
          <a:p>
            <a:endParaRPr kumimoji="1" lang="ja-JP" altLang="en-US" dirty="0"/>
          </a:p>
        </p:txBody>
      </p:sp>
      <p:sp>
        <p:nvSpPr>
          <p:cNvPr id="26" name="テキスト ボックス 25"/>
          <p:cNvSpPr txBox="1"/>
          <p:nvPr/>
        </p:nvSpPr>
        <p:spPr>
          <a:xfrm>
            <a:off x="784975" y="1490719"/>
            <a:ext cx="10406743" cy="1015663"/>
          </a:xfrm>
          <a:prstGeom prst="rect">
            <a:avLst/>
          </a:prstGeom>
          <a:noFill/>
        </p:spPr>
        <p:txBody>
          <a:bodyPr wrap="square" rtlCol="0">
            <a:spAutoFit/>
          </a:bodyPr>
          <a:lstStyle/>
          <a:p>
            <a:r>
              <a:rPr lang="ja-JP" altLang="en-US" sz="2000" dirty="0">
                <a:latin typeface="ＭＳ Ｐゴシック" panose="020B0600070205080204" pitchFamily="50" charset="-128"/>
                <a:ea typeface="ＭＳ Ｐゴシック" panose="020B0600070205080204" pitchFamily="50" charset="-128"/>
              </a:rPr>
              <a:t>屋内飛行、又は見通しが悪い環境、構造物付近での飛行の場合は、ジオフェンス解除・</a:t>
            </a:r>
            <a:endParaRPr lang="en-US" altLang="ja-JP" sz="2000" dirty="0">
              <a:latin typeface="ＭＳ Ｐゴシック" panose="020B0600070205080204" pitchFamily="50" charset="-128"/>
              <a:ea typeface="ＭＳ Ｐゴシック" panose="020B0600070205080204" pitchFamily="50" charset="-128"/>
            </a:endParaRPr>
          </a:p>
          <a:p>
            <a:r>
              <a:rPr lang="ja-JP" altLang="en-US" sz="2000" dirty="0">
                <a:latin typeface="ＭＳ Ｐゴシック" panose="020B0600070205080204" pitchFamily="50" charset="-128"/>
                <a:ea typeface="ＭＳ Ｐゴシック" panose="020B0600070205080204" pitchFamily="50" charset="-128"/>
              </a:rPr>
              <a:t>フェールセーフが解除（</a:t>
            </a:r>
            <a:r>
              <a:rPr lang="en-US" altLang="ja-JP" sz="2000" dirty="0">
                <a:latin typeface="ＭＳ Ｐゴシック" panose="020B0600070205080204" pitchFamily="50" charset="-128"/>
                <a:ea typeface="ＭＳ Ｐゴシック" panose="020B0600070205080204" pitchFamily="50" charset="-128"/>
              </a:rPr>
              <a:t>Disabled</a:t>
            </a:r>
            <a:r>
              <a:rPr lang="ja-JP" altLang="en-US" sz="2000" dirty="0">
                <a:latin typeface="ＭＳ Ｐゴシック" panose="020B0600070205080204" pitchFamily="50" charset="-128"/>
                <a:ea typeface="ＭＳ Ｐゴシック" panose="020B0600070205080204" pitchFamily="50" charset="-128"/>
              </a:rPr>
              <a:t>又は</a:t>
            </a:r>
            <a:r>
              <a:rPr lang="en-US" altLang="ja-JP" sz="2000" dirty="0">
                <a:latin typeface="ＭＳ Ｐゴシック" panose="020B0600070205080204" pitchFamily="50" charset="-128"/>
                <a:ea typeface="ＭＳ Ｐゴシック" panose="020B0600070205080204" pitchFamily="50" charset="-128"/>
              </a:rPr>
              <a:t>Land)</a:t>
            </a:r>
            <a:r>
              <a:rPr lang="ja-JP" altLang="en-US" sz="2000" dirty="0">
                <a:latin typeface="ＭＳ Ｐゴシック" panose="020B0600070205080204" pitchFamily="50" charset="-128"/>
                <a:ea typeface="ＭＳ Ｐゴシック" panose="020B0600070205080204" pitchFamily="50" charset="-128"/>
              </a:rPr>
              <a:t>に設定を行ってください。　</a:t>
            </a:r>
            <a:endParaRPr lang="en-US" altLang="ja-JP" sz="2000" dirty="0">
              <a:latin typeface="ＭＳ Ｐゴシック" panose="020B0600070205080204" pitchFamily="50" charset="-128"/>
              <a:ea typeface="ＭＳ Ｐゴシック" panose="020B0600070205080204" pitchFamily="50" charset="-128"/>
            </a:endParaRPr>
          </a:p>
          <a:p>
            <a:r>
              <a:rPr lang="ja-JP" altLang="en-US" sz="2000" dirty="0">
                <a:latin typeface="ＭＳ Ｐゴシック" panose="020B0600070205080204" pitchFamily="50" charset="-128"/>
                <a:ea typeface="ＭＳ Ｐゴシック" panose="020B0600070205080204" pitchFamily="50" charset="-128"/>
              </a:rPr>
              <a:t>設定を誤ってしまうと事故に繋がります。</a:t>
            </a:r>
            <a:endParaRPr lang="en-US" altLang="ja-JP" sz="2000" dirty="0">
              <a:latin typeface="ＭＳ Ｐゴシック" panose="020B0600070205080204" pitchFamily="50" charset="-128"/>
              <a:ea typeface="ＭＳ Ｐゴシック" panose="020B0600070205080204" pitchFamily="50" charset="-128"/>
            </a:endParaRPr>
          </a:p>
        </p:txBody>
      </p:sp>
      <p:sp>
        <p:nvSpPr>
          <p:cNvPr id="11" name="テキスト ボックス 10"/>
          <p:cNvSpPr txBox="1"/>
          <p:nvPr/>
        </p:nvSpPr>
        <p:spPr>
          <a:xfrm>
            <a:off x="1473552" y="299196"/>
            <a:ext cx="8229248" cy="538609"/>
          </a:xfrm>
          <a:prstGeom prst="rect">
            <a:avLst/>
          </a:prstGeom>
          <a:noFill/>
        </p:spPr>
        <p:txBody>
          <a:bodyPr wrap="square" rtlCol="0">
            <a:spAutoFit/>
          </a:bodyPr>
          <a:lstStyle/>
          <a:p>
            <a:pPr algn="ctr"/>
            <a:r>
              <a:rPr kumimoji="1" lang="ja-JP" altLang="en-US" sz="2900" dirty="0">
                <a:latin typeface="ＭＳ Ｐゴシック" panose="020B0600070205080204" pitchFamily="50" charset="-128"/>
                <a:ea typeface="ＭＳ Ｐゴシック" panose="020B0600070205080204" pitchFamily="50" charset="-128"/>
              </a:rPr>
              <a:t>ミッションプランナー　屋内</a:t>
            </a:r>
            <a:r>
              <a:rPr kumimoji="1" lang="en-US" altLang="ja-JP" sz="2900" dirty="0">
                <a:latin typeface="ＭＳ Ｐゴシック" panose="020B0600070205080204" pitchFamily="50" charset="-128"/>
                <a:ea typeface="ＭＳ Ｐゴシック" panose="020B0600070205080204" pitchFamily="50" charset="-128"/>
              </a:rPr>
              <a:t>/</a:t>
            </a:r>
            <a:r>
              <a:rPr kumimoji="1" lang="ja-JP" altLang="en-US" sz="2900" dirty="0">
                <a:latin typeface="ＭＳ Ｐゴシック" panose="020B0600070205080204" pitchFamily="50" charset="-128"/>
                <a:ea typeface="ＭＳ Ｐゴシック" panose="020B0600070205080204" pitchFamily="50" charset="-128"/>
              </a:rPr>
              <a:t>構造物付近飛行設定</a:t>
            </a:r>
            <a:endParaRPr kumimoji="1" lang="en-US" altLang="ja-JP" sz="2900" dirty="0">
              <a:latin typeface="ＭＳ Ｐゴシック" panose="020B0600070205080204" pitchFamily="50" charset="-128"/>
              <a:ea typeface="ＭＳ Ｐゴシック" panose="020B0600070205080204" pitchFamily="50" charset="-128"/>
            </a:endParaRPr>
          </a:p>
        </p:txBody>
      </p:sp>
      <p:sp>
        <p:nvSpPr>
          <p:cNvPr id="19" name="正方形/長方形 18">
            <a:extLst>
              <a:ext uri="{FF2B5EF4-FFF2-40B4-BE49-F238E27FC236}">
                <a16:creationId xmlns:a16="http://schemas.microsoft.com/office/drawing/2014/main" id="{F8E71CF4-A831-4C0A-AAF6-26D7309C9BAB}"/>
              </a:ext>
            </a:extLst>
          </p:cNvPr>
          <p:cNvSpPr/>
          <p:nvPr/>
        </p:nvSpPr>
        <p:spPr>
          <a:xfrm>
            <a:off x="-1" y="7930"/>
            <a:ext cx="12192000" cy="243989"/>
          </a:xfrm>
          <a:prstGeom prst="rect">
            <a:avLst/>
          </a:prstGeom>
          <a:solidFill>
            <a:schemeClr val="accent4">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CC2D591C-AED5-49E2-8DF2-D5D4EC151AD6}"/>
              </a:ext>
            </a:extLst>
          </p:cNvPr>
          <p:cNvSpPr/>
          <p:nvPr/>
        </p:nvSpPr>
        <p:spPr>
          <a:xfrm>
            <a:off x="4802776" y="3666951"/>
            <a:ext cx="1441270" cy="313509"/>
          </a:xfrm>
          <a:prstGeom prst="rect">
            <a:avLst/>
          </a:prstGeom>
          <a:solidFill>
            <a:schemeClr val="accent1">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D67D9370-8208-4138-8FC8-1565F4DD98B0}"/>
              </a:ext>
            </a:extLst>
          </p:cNvPr>
          <p:cNvSpPr/>
          <p:nvPr/>
        </p:nvSpPr>
        <p:spPr>
          <a:xfrm>
            <a:off x="5918677" y="4235873"/>
            <a:ext cx="926260" cy="313509"/>
          </a:xfrm>
          <a:prstGeom prst="rect">
            <a:avLst/>
          </a:prstGeom>
          <a:solidFill>
            <a:schemeClr val="accent1">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012989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19237" y="934949"/>
            <a:ext cx="11096538" cy="5923052"/>
          </a:xfrm>
          <a:noFill/>
        </p:spPr>
        <p:txBody>
          <a:bodyPr>
            <a:normAutofit lnSpcReduction="10000"/>
          </a:bodyPr>
          <a:lstStyle/>
          <a:p>
            <a:pPr marL="64006" indent="0">
              <a:buNone/>
            </a:pPr>
            <a:r>
              <a:rPr lang="ja-JP" altLang="en-US" sz="1800" dirty="0">
                <a:latin typeface="ＭＳ Ｐゴシック" pitchFamily="50" charset="-128"/>
                <a:ea typeface="ＭＳ Ｐゴシック" pitchFamily="50" charset="-128"/>
              </a:rPr>
              <a:t>安全運航の基礎知識、注意事項等を記載しましたが</a:t>
            </a:r>
            <a:endParaRPr lang="en-US" altLang="ja-JP" sz="1800" dirty="0">
              <a:latin typeface="ＭＳ Ｐゴシック" pitchFamily="50" charset="-128"/>
              <a:ea typeface="ＭＳ Ｐゴシック" pitchFamily="50" charset="-128"/>
            </a:endParaRPr>
          </a:p>
          <a:p>
            <a:pPr marL="64006" indent="0">
              <a:buNone/>
            </a:pPr>
            <a:r>
              <a:rPr lang="ja-JP" altLang="en-US" sz="1800" dirty="0">
                <a:latin typeface="ＭＳ Ｐゴシック" pitchFamily="50" charset="-128"/>
                <a:ea typeface="ＭＳ Ｐゴシック" pitchFamily="50" charset="-128"/>
              </a:rPr>
              <a:t>ドローンを飛行させる操縦者は、安全運航管理も十分認識した上で操縦を行ってください。</a:t>
            </a:r>
            <a:endParaRPr lang="en-US" altLang="ja-JP" sz="1800" dirty="0">
              <a:latin typeface="ＭＳ Ｐゴシック" pitchFamily="50" charset="-128"/>
              <a:ea typeface="ＭＳ Ｐゴシック" pitchFamily="50" charset="-128"/>
            </a:endParaRPr>
          </a:p>
          <a:p>
            <a:pPr marL="64006" indent="0">
              <a:buNone/>
            </a:pPr>
            <a:r>
              <a:rPr lang="ja-JP" altLang="en-US" sz="1800" dirty="0">
                <a:latin typeface="ＭＳ Ｐゴシック" pitchFamily="50" charset="-128"/>
                <a:ea typeface="ＭＳ Ｐゴシック" pitchFamily="50" charset="-128"/>
              </a:rPr>
              <a:t>操縦者によって、飛行トラブルを回避する事は可能です。</a:t>
            </a:r>
            <a:endParaRPr lang="en-US" altLang="ja-JP" sz="1800" dirty="0">
              <a:latin typeface="ＭＳ Ｐゴシック" pitchFamily="50" charset="-128"/>
              <a:ea typeface="ＭＳ Ｐゴシック" pitchFamily="50" charset="-128"/>
            </a:endParaRPr>
          </a:p>
          <a:p>
            <a:pPr marL="64006" indent="0">
              <a:buNone/>
            </a:pPr>
            <a:r>
              <a:rPr lang="ja-JP" altLang="en-US" sz="1800" dirty="0">
                <a:latin typeface="ＭＳ Ｐゴシック" pitchFamily="50" charset="-128"/>
                <a:ea typeface="ＭＳ Ｐゴシック" pitchFamily="50" charset="-128"/>
              </a:rPr>
              <a:t>日々の安全確認・操縦訓練は、安全運航につながる重要事項です。</a:t>
            </a:r>
            <a:endParaRPr lang="en-US" altLang="ja-JP" sz="1800" dirty="0">
              <a:latin typeface="ＭＳ Ｐゴシック" pitchFamily="50" charset="-128"/>
              <a:ea typeface="ＭＳ Ｐゴシック" pitchFamily="50" charset="-128"/>
            </a:endParaRPr>
          </a:p>
          <a:p>
            <a:pPr marL="64006" indent="0">
              <a:buNone/>
            </a:pPr>
            <a:endParaRPr lang="en-US" altLang="ja-JP" sz="1800" dirty="0">
              <a:latin typeface="ＭＳ Ｐゴシック" pitchFamily="50" charset="-128"/>
              <a:ea typeface="ＭＳ Ｐゴシック" pitchFamily="50" charset="-128"/>
            </a:endParaRPr>
          </a:p>
          <a:p>
            <a:pPr marL="64006" indent="0">
              <a:buNone/>
            </a:pPr>
            <a:r>
              <a:rPr lang="ja-JP" altLang="en-US" sz="1800" dirty="0">
                <a:latin typeface="ＭＳ Ｐゴシック" pitchFamily="50" charset="-128"/>
                <a:ea typeface="ＭＳ Ｐゴシック" pitchFamily="50" charset="-128"/>
              </a:rPr>
              <a:t>株式会社</a:t>
            </a:r>
            <a:r>
              <a:rPr lang="en-US" altLang="ja-JP" sz="1800" dirty="0">
                <a:latin typeface="ＭＳ Ｐゴシック" pitchFamily="50" charset="-128"/>
                <a:ea typeface="ＭＳ Ｐゴシック" pitchFamily="50" charset="-128"/>
              </a:rPr>
              <a:t>NTT e-</a:t>
            </a:r>
            <a:r>
              <a:rPr lang="en-US" altLang="ja-JP" sz="1800" dirty="0" err="1">
                <a:latin typeface="ＭＳ Ｐゴシック" pitchFamily="50" charset="-128"/>
                <a:ea typeface="ＭＳ Ｐゴシック" pitchFamily="50" charset="-128"/>
              </a:rPr>
              <a:t>DroneTechnology</a:t>
            </a:r>
            <a:r>
              <a:rPr lang="ja-JP" altLang="en-US" sz="1800" dirty="0">
                <a:latin typeface="ＭＳ Ｐゴシック" pitchFamily="50" charset="-128"/>
                <a:ea typeface="ＭＳ Ｐゴシック" pitchFamily="50" charset="-128"/>
              </a:rPr>
              <a:t>では、基礎コース・自動航行コースなど、既に受講された方でも</a:t>
            </a:r>
            <a:endParaRPr lang="en-US" altLang="ja-JP" sz="1800" dirty="0">
              <a:latin typeface="ＭＳ Ｐゴシック" pitchFamily="50" charset="-128"/>
              <a:ea typeface="ＭＳ Ｐゴシック" pitchFamily="50" charset="-128"/>
            </a:endParaRPr>
          </a:p>
          <a:p>
            <a:pPr marL="64006" indent="0">
              <a:buNone/>
            </a:pPr>
            <a:r>
              <a:rPr lang="ja-JP" altLang="en-US" sz="1800" dirty="0">
                <a:latin typeface="ＭＳ Ｐゴシック" pitchFamily="50" charset="-128"/>
                <a:ea typeface="ＭＳ Ｐゴシック" pitchFamily="50" charset="-128"/>
              </a:rPr>
              <a:t>随時、技能訓練の講習や飛行会場の貸し出しも行っております。</a:t>
            </a:r>
            <a:endParaRPr lang="en-US" altLang="ja-JP" sz="1800" dirty="0">
              <a:latin typeface="ＭＳ Ｐゴシック" pitchFamily="50" charset="-128"/>
              <a:ea typeface="ＭＳ Ｐゴシック" pitchFamily="50" charset="-128"/>
            </a:endParaRPr>
          </a:p>
          <a:p>
            <a:pPr marL="64006" indent="0">
              <a:buNone/>
            </a:pPr>
            <a:r>
              <a:rPr lang="ja-JP" altLang="en-US" sz="1800" dirty="0">
                <a:latin typeface="ＭＳ Ｐゴシック" pitchFamily="50" charset="-128"/>
                <a:ea typeface="ＭＳ Ｐゴシック" pitchFamily="50" charset="-128"/>
              </a:rPr>
              <a:t>お気軽にお問い合わせください。</a:t>
            </a:r>
            <a:endParaRPr lang="en-US" altLang="ja-JP" sz="1800" dirty="0">
              <a:latin typeface="ＭＳ Ｐゴシック" pitchFamily="50" charset="-128"/>
              <a:ea typeface="ＭＳ Ｐゴシック" pitchFamily="50" charset="-128"/>
            </a:endParaRPr>
          </a:p>
          <a:p>
            <a:pPr marL="64006" indent="0">
              <a:buNone/>
            </a:pPr>
            <a:endParaRPr lang="en-US" altLang="ja-JP" sz="1800" dirty="0">
              <a:latin typeface="ＭＳ Ｐゴシック" pitchFamily="50" charset="-128"/>
              <a:ea typeface="ＭＳ Ｐゴシック" pitchFamily="50" charset="-128"/>
            </a:endParaRPr>
          </a:p>
          <a:p>
            <a:pPr marL="64006" indent="0">
              <a:buNone/>
            </a:pPr>
            <a:r>
              <a:rPr lang="ja-JP" altLang="en-US" sz="1800" dirty="0">
                <a:latin typeface="ＭＳ Ｐゴシック" pitchFamily="50" charset="-128"/>
                <a:ea typeface="ＭＳ Ｐゴシック" pitchFamily="50" charset="-128"/>
              </a:rPr>
              <a:t>■操縦講習　　　　</a:t>
            </a:r>
            <a:r>
              <a:rPr lang="en-US" altLang="ja-JP" sz="1800" dirty="0">
                <a:latin typeface="ＭＳ Ｐゴシック" pitchFamily="50" charset="-128"/>
                <a:ea typeface="ＭＳ Ｐゴシック" pitchFamily="50" charset="-128"/>
              </a:rPr>
              <a:t>E.R.T.S.</a:t>
            </a:r>
            <a:r>
              <a:rPr lang="ja-JP" altLang="en-US" sz="1800" dirty="0">
                <a:latin typeface="ＭＳ Ｐゴシック" pitchFamily="50" charset="-128"/>
                <a:ea typeface="ＭＳ Ｐゴシック" pitchFamily="50" charset="-128"/>
              </a:rPr>
              <a:t>東金校　</a:t>
            </a:r>
            <a:endParaRPr lang="en-US" altLang="ja-JP" sz="1800" dirty="0">
              <a:latin typeface="ＭＳ Ｐゴシック" pitchFamily="50" charset="-128"/>
              <a:ea typeface="ＭＳ Ｐゴシック" pitchFamily="50" charset="-128"/>
            </a:endParaRPr>
          </a:p>
          <a:p>
            <a:pPr marL="64006" indent="0">
              <a:buNone/>
            </a:pPr>
            <a:r>
              <a:rPr lang="ja-JP" altLang="en-US" sz="1800" dirty="0">
                <a:latin typeface="ＭＳ Ｐゴシック" pitchFamily="50" charset="-128"/>
                <a:ea typeface="ＭＳ Ｐゴシック" pitchFamily="50" charset="-128"/>
              </a:rPr>
              <a:t>■会場貸出　  　　ドローンフィールド東金</a:t>
            </a:r>
            <a:endParaRPr lang="en-US" altLang="ja-JP" sz="1800" dirty="0">
              <a:latin typeface="ＭＳ Ｐゴシック" pitchFamily="50" charset="-128"/>
              <a:ea typeface="ＭＳ Ｐゴシック" pitchFamily="50" charset="-128"/>
            </a:endParaRPr>
          </a:p>
          <a:p>
            <a:pPr marL="64006" indent="0">
              <a:buNone/>
            </a:pPr>
            <a:r>
              <a:rPr lang="ja-JP" altLang="en-US" sz="1800" dirty="0">
                <a:latin typeface="ＭＳ Ｐゴシック" pitchFamily="50" charset="-128"/>
                <a:ea typeface="ＭＳ Ｐゴシック" pitchFamily="50" charset="-128"/>
              </a:rPr>
              <a:t>　　　　　　　　        問合せ先　　</a:t>
            </a:r>
            <a:r>
              <a:rPr lang="en-US" altLang="ja-JP" sz="1800" dirty="0">
                <a:latin typeface="ＭＳ Ｐゴシック" pitchFamily="50" charset="-128"/>
                <a:ea typeface="ＭＳ Ｐゴシック" pitchFamily="50" charset="-128"/>
              </a:rPr>
              <a:t>school@nttedt.co.jp</a:t>
            </a:r>
          </a:p>
          <a:p>
            <a:pPr marL="64006" indent="0">
              <a:buNone/>
            </a:pPr>
            <a:endParaRPr lang="en-US" altLang="ja-JP" sz="1800" dirty="0">
              <a:latin typeface="ＭＳ Ｐゴシック" pitchFamily="50" charset="-128"/>
              <a:ea typeface="ＭＳ Ｐゴシック" pitchFamily="50" charset="-128"/>
            </a:endParaRPr>
          </a:p>
          <a:p>
            <a:pPr marL="64006" indent="0">
              <a:buNone/>
            </a:pPr>
            <a:r>
              <a:rPr lang="ja-JP" altLang="en-US" sz="1800" dirty="0">
                <a:latin typeface="ＭＳ Ｐゴシック" pitchFamily="50" charset="-128"/>
                <a:ea typeface="ＭＳ Ｐゴシック" pitchFamily="50" charset="-128"/>
              </a:rPr>
              <a:t>■機体メンテナンス　　</a:t>
            </a:r>
            <a:endParaRPr lang="en-US" altLang="ja-JP" sz="1800" dirty="0">
              <a:latin typeface="ＭＳ Ｐゴシック" pitchFamily="50" charset="-128"/>
              <a:ea typeface="ＭＳ Ｐゴシック" pitchFamily="50" charset="-128"/>
            </a:endParaRPr>
          </a:p>
          <a:p>
            <a:pPr marL="64006" indent="0">
              <a:buNone/>
            </a:pPr>
            <a:r>
              <a:rPr lang="ja-JP" altLang="en-US" sz="1800" dirty="0">
                <a:latin typeface="ＭＳ Ｐゴシック" pitchFamily="50" charset="-128"/>
                <a:ea typeface="ＭＳ Ｐゴシック" pitchFamily="50" charset="-128"/>
              </a:rPr>
              <a:t>　　　　　　　　　　　 問合せ先　　　</a:t>
            </a:r>
            <a:r>
              <a:rPr lang="en-US" altLang="ja-JP" sz="1800" dirty="0">
                <a:latin typeface="ＭＳ Ｐゴシック" pitchFamily="50" charset="-128"/>
                <a:ea typeface="ＭＳ Ｐゴシック" pitchFamily="50" charset="-128"/>
              </a:rPr>
              <a:t>partner@nttedt.co.jp </a:t>
            </a:r>
          </a:p>
          <a:p>
            <a:pPr marL="64006" indent="0">
              <a:buNone/>
            </a:pPr>
            <a:r>
              <a:rPr lang="ja-JP" altLang="en-US" sz="1800" dirty="0">
                <a:latin typeface="ＭＳ Ｐゴシック" pitchFamily="50" charset="-128"/>
                <a:ea typeface="ＭＳ Ｐゴシック" pitchFamily="50" charset="-128"/>
              </a:rPr>
              <a:t>　　　　　　　　　　　　　　　　　　　　　　　　　　　　　　　　　　</a:t>
            </a:r>
            <a:endParaRPr lang="en-US" altLang="ja-JP" sz="1800" dirty="0">
              <a:latin typeface="ＭＳ Ｐゴシック" pitchFamily="50" charset="-128"/>
              <a:ea typeface="ＭＳ Ｐゴシック" pitchFamily="50" charset="-128"/>
            </a:endParaRPr>
          </a:p>
          <a:p>
            <a:pPr marL="64006" indent="0">
              <a:buNone/>
            </a:pPr>
            <a:endParaRPr lang="en-US" altLang="ja-JP" sz="1800" dirty="0">
              <a:latin typeface="ＭＳ Ｐゴシック" pitchFamily="50" charset="-128"/>
              <a:ea typeface="ＭＳ Ｐゴシック" pitchFamily="50" charset="-128"/>
            </a:endParaRPr>
          </a:p>
        </p:txBody>
      </p:sp>
      <p:sp>
        <p:nvSpPr>
          <p:cNvPr id="8" name="スライド番号プレースホルダー 6"/>
          <p:cNvSpPr>
            <a:spLocks noGrp="1"/>
          </p:cNvSpPr>
          <p:nvPr>
            <p:ph type="sldNum"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46FD205-8D79-439C-A802-2377436AEC8A}" type="slidenum">
              <a:rPr kumimoji="0" lang="en-US" altLang="ja-JP" sz="1200" b="0" i="0" u="none" strike="noStrike" kern="1200" cap="none" spc="0" normalizeH="0" baseline="0" noProof="0" smtClean="0">
                <a:ln>
                  <a:noFill/>
                </a:ln>
                <a:solidFill>
                  <a:prstClr val="black">
                    <a:tint val="75000"/>
                  </a:prstClr>
                </a:solidFill>
                <a:effectLst/>
                <a:uLnTx/>
                <a:uFillTx/>
                <a:latin typeface="Calibri"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1" lang="ja-JP" altLang="en-US" sz="1200" b="0" i="0" u="none" strike="noStrike" kern="1200" cap="none" spc="0" normalizeH="0" baseline="0" noProof="0" dirty="0">
              <a:ln>
                <a:noFill/>
              </a:ln>
              <a:solidFill>
                <a:prstClr val="black">
                  <a:tint val="75000"/>
                </a:prstClr>
              </a:solidFill>
              <a:effectLst/>
              <a:uLnTx/>
              <a:uFillTx/>
              <a:latin typeface="Calibri" panose="020F0502020204030204"/>
              <a:ea typeface="游ゴシック" panose="020B0400000000000000" pitchFamily="50" charset="-128"/>
              <a:cs typeface="+mn-cs"/>
            </a:endParaRPr>
          </a:p>
        </p:txBody>
      </p:sp>
      <p:sp>
        <p:nvSpPr>
          <p:cNvPr id="6" name="Title 1"/>
          <p:cNvSpPr txBox="1">
            <a:spLocks/>
          </p:cNvSpPr>
          <p:nvPr/>
        </p:nvSpPr>
        <p:spPr>
          <a:xfrm>
            <a:off x="4324533" y="243656"/>
            <a:ext cx="3177742" cy="657743"/>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kumimoji="1" sz="4400" kern="1200">
                <a:solidFill>
                  <a:srgbClr val="FFFFFF"/>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0" marR="0" lvl="0" indent="0" defTabSz="914400" rtl="0" eaLnBrk="1" fontAlgn="auto" latinLnBrk="0" hangingPunct="1">
              <a:lnSpc>
                <a:spcPct val="100000"/>
              </a:lnSpc>
              <a:spcBef>
                <a:spcPct val="0"/>
              </a:spcBef>
              <a:spcAft>
                <a:spcPts val="0"/>
              </a:spcAft>
              <a:buClrTx/>
              <a:buSzTx/>
              <a:buFontTx/>
              <a:buNone/>
              <a:tabLst/>
              <a:defRPr/>
            </a:pPr>
            <a:r>
              <a:rPr kumimoji="1" lang="ja-JP" altLang="en-US" sz="2900" b="0" i="0" u="none" strike="noStrike" kern="1200" cap="none" spc="0" normalizeH="0" baseline="0" noProof="0" dirty="0">
                <a:ln>
                  <a:noFill/>
                </a:ln>
                <a:solidFill>
                  <a:schemeClr val="tx1"/>
                </a:solidFill>
                <a:effectLst/>
                <a:uLnTx/>
                <a:uFillTx/>
                <a:latin typeface="ＭＳ Ｐゴシック" pitchFamily="50" charset="-128"/>
                <a:ea typeface="ＭＳ Ｐゴシック" pitchFamily="50" charset="-128"/>
                <a:cs typeface="+mj-cs"/>
              </a:rPr>
              <a:t>問合せ先</a:t>
            </a:r>
          </a:p>
        </p:txBody>
      </p:sp>
      <p:sp>
        <p:nvSpPr>
          <p:cNvPr id="11" name="正方形/長方形 10">
            <a:extLst>
              <a:ext uri="{FF2B5EF4-FFF2-40B4-BE49-F238E27FC236}">
                <a16:creationId xmlns:a16="http://schemas.microsoft.com/office/drawing/2014/main" id="{F413E2E9-84C2-44A7-8E5A-8EB3BB7EE67C}"/>
              </a:ext>
            </a:extLst>
          </p:cNvPr>
          <p:cNvSpPr/>
          <p:nvPr/>
        </p:nvSpPr>
        <p:spPr>
          <a:xfrm>
            <a:off x="-1" y="7930"/>
            <a:ext cx="12192000" cy="243989"/>
          </a:xfrm>
          <a:prstGeom prst="rect">
            <a:avLst/>
          </a:prstGeom>
          <a:solidFill>
            <a:schemeClr val="accent4">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787096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1B5B248-DB2F-430C-BD79-2B9F497E467D}"/>
              </a:ext>
            </a:extLst>
          </p:cNvPr>
          <p:cNvSpPr>
            <a:spLocks noGrp="1"/>
          </p:cNvSpPr>
          <p:nvPr>
            <p:ph idx="1"/>
          </p:nvPr>
        </p:nvSpPr>
        <p:spPr>
          <a:xfrm>
            <a:off x="683231" y="3863083"/>
            <a:ext cx="10515600" cy="2527443"/>
          </a:xfrm>
        </p:spPr>
        <p:txBody>
          <a:bodyPr>
            <a:normAutofit lnSpcReduction="10000"/>
          </a:bodyPr>
          <a:lstStyle/>
          <a:p>
            <a:pPr marL="0" indent="0">
              <a:buNone/>
            </a:pPr>
            <a:r>
              <a:rPr lang="ja-JP" altLang="en-US" sz="1800" dirty="0">
                <a:latin typeface="ＭＳ Ｐゴシック" panose="020B0600070205080204" pitchFamily="50" charset="-128"/>
                <a:ea typeface="ＭＳ Ｐゴシック" panose="020B0600070205080204" pitchFamily="50" charset="-128"/>
              </a:rPr>
              <a:t>はじめに</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　　　・本書は、エンルート社提供のドローンを運用する際の「安全運航への基礎知識（産業用）」として</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　　　　ご使用して頂きたいマニュアルです。</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　　　・エンルート機をご購入のお客様には、既にスクールを受講して頂いておりますが、補足資料として</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　　　　ご活用頂ければ幸いです。 </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kumimoji="1" lang="ja-JP" altLang="en-US" sz="1800" dirty="0">
                <a:latin typeface="ＭＳ Ｐゴシック" panose="020B0600070205080204" pitchFamily="50" charset="-128"/>
                <a:ea typeface="ＭＳ Ｐゴシック" panose="020B0600070205080204" pitchFamily="50" charset="-128"/>
              </a:rPr>
              <a:t>　　　・ドローンは、操作方法や使用場所を誤ると非常に危険で、ご自身または周りの人や人物を傷つける</a:t>
            </a:r>
            <a:endParaRPr kumimoji="1" lang="en-US" altLang="ja-JP" sz="1800" dirty="0">
              <a:latin typeface="ＭＳ Ｐゴシック" panose="020B0600070205080204" pitchFamily="50" charset="-128"/>
              <a:ea typeface="ＭＳ Ｐゴシック" panose="020B0600070205080204" pitchFamily="50" charset="-128"/>
            </a:endParaRPr>
          </a:p>
          <a:p>
            <a:pPr marL="0" indent="0">
              <a:buNone/>
            </a:pPr>
            <a:r>
              <a:rPr kumimoji="1" lang="ja-JP" altLang="en-US" sz="1800" dirty="0">
                <a:latin typeface="ＭＳ Ｐゴシック" panose="020B0600070205080204" pitchFamily="50" charset="-128"/>
                <a:ea typeface="ＭＳ Ｐゴシック" panose="020B0600070205080204" pitchFamily="50" charset="-128"/>
              </a:rPr>
              <a:t>　　　　危険があります。安全も第一に考え、ご活用ください。</a:t>
            </a:r>
          </a:p>
        </p:txBody>
      </p:sp>
      <p:sp>
        <p:nvSpPr>
          <p:cNvPr id="5" name="コンテンツ プレースホルダー 1">
            <a:extLst>
              <a:ext uri="{FF2B5EF4-FFF2-40B4-BE49-F238E27FC236}">
                <a16:creationId xmlns:a16="http://schemas.microsoft.com/office/drawing/2014/main" id="{DCF1B128-9075-4A97-99C9-013FD6E3A094}"/>
              </a:ext>
            </a:extLst>
          </p:cNvPr>
          <p:cNvSpPr txBox="1">
            <a:spLocks/>
          </p:cNvSpPr>
          <p:nvPr/>
        </p:nvSpPr>
        <p:spPr>
          <a:xfrm>
            <a:off x="739739" y="430194"/>
            <a:ext cx="4376791" cy="35103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a:latin typeface="ＭＳ Ｐゴシック" panose="020B0600070205080204" pitchFamily="50" charset="-128"/>
                <a:ea typeface="ＭＳ Ｐゴシック" panose="020B0600070205080204" pitchFamily="50" charset="-128"/>
              </a:rPr>
              <a:t>目次</a:t>
            </a:r>
            <a:endParaRPr lang="en-US" altLang="ja-JP" dirty="0">
              <a:latin typeface="ＭＳ Ｐゴシック" panose="020B0600070205080204" pitchFamily="50" charset="-128"/>
              <a:ea typeface="ＭＳ Ｐゴシック" panose="020B0600070205080204" pitchFamily="50" charset="-128"/>
            </a:endParaRPr>
          </a:p>
          <a:p>
            <a:pPr marL="0" indent="0">
              <a:buFont typeface="Arial" panose="020B0604020202020204" pitchFamily="34" charset="0"/>
              <a:buNone/>
            </a:pPr>
            <a:r>
              <a:rPr lang="ja-JP" altLang="en-US" sz="1800" dirty="0">
                <a:latin typeface="ＭＳ Ｐゴシック" panose="020B0600070205080204" pitchFamily="50" charset="-128"/>
                <a:ea typeface="ＭＳ Ｐゴシック" panose="020B0600070205080204" pitchFamily="50" charset="-128"/>
              </a:rPr>
              <a:t>　　　・はじめに</a:t>
            </a:r>
            <a:endParaRPr lang="en-US" altLang="ja-JP" sz="1800" dirty="0">
              <a:latin typeface="ＭＳ Ｐゴシック" panose="020B0600070205080204" pitchFamily="50" charset="-128"/>
              <a:ea typeface="ＭＳ Ｐゴシック" panose="020B0600070205080204" pitchFamily="50" charset="-128"/>
            </a:endParaRPr>
          </a:p>
          <a:p>
            <a:pPr marL="0" indent="0">
              <a:buFont typeface="Arial" panose="020B0604020202020204" pitchFamily="34" charset="0"/>
              <a:buNone/>
            </a:pPr>
            <a:r>
              <a:rPr lang="ja-JP" altLang="en-US" sz="1800" dirty="0">
                <a:latin typeface="ＭＳ Ｐゴシック" panose="020B0600070205080204" pitchFamily="50" charset="-128"/>
                <a:ea typeface="ＭＳ Ｐゴシック" panose="020B0600070205080204" pitchFamily="50" charset="-128"/>
              </a:rPr>
              <a:t>　　　・気象条件・環境の注意点</a:t>
            </a:r>
            <a:endParaRPr lang="en-US" altLang="ja-JP" sz="1800" dirty="0">
              <a:latin typeface="ＭＳ Ｐゴシック" panose="020B0600070205080204" pitchFamily="50" charset="-128"/>
              <a:ea typeface="ＭＳ Ｐゴシック" panose="020B0600070205080204" pitchFamily="50" charset="-128"/>
            </a:endParaRPr>
          </a:p>
          <a:p>
            <a:pPr marL="0" indent="0">
              <a:buFont typeface="Arial" panose="020B0604020202020204" pitchFamily="34" charset="0"/>
              <a:buNone/>
            </a:pPr>
            <a:r>
              <a:rPr lang="ja-JP" altLang="en-US" sz="1800" dirty="0">
                <a:latin typeface="ＭＳ Ｐゴシック" panose="020B0600070205080204" pitchFamily="50" charset="-128"/>
                <a:ea typeface="ＭＳ Ｐゴシック" panose="020B0600070205080204" pitchFamily="50" charset="-128"/>
              </a:rPr>
              <a:t>　　　・離着陸時の注意点</a:t>
            </a:r>
            <a:endParaRPr lang="en-US" altLang="ja-JP" sz="1800" dirty="0">
              <a:latin typeface="ＭＳ Ｐゴシック" panose="020B0600070205080204" pitchFamily="50" charset="-128"/>
              <a:ea typeface="ＭＳ Ｐゴシック" panose="020B0600070205080204" pitchFamily="50" charset="-128"/>
            </a:endParaRPr>
          </a:p>
          <a:p>
            <a:pPr marL="0" indent="0">
              <a:buFont typeface="Arial" panose="020B0604020202020204" pitchFamily="34" charset="0"/>
              <a:buNone/>
            </a:pPr>
            <a:r>
              <a:rPr lang="ja-JP" altLang="en-US" sz="1800" dirty="0">
                <a:latin typeface="ＭＳ Ｐゴシック" panose="020B0600070205080204" pitchFamily="50" charset="-128"/>
                <a:ea typeface="ＭＳ Ｐゴシック" panose="020B0600070205080204" pitchFamily="50" charset="-128"/>
              </a:rPr>
              <a:t>　　　・安全運用・管理方法</a:t>
            </a:r>
            <a:endParaRPr lang="en-US" altLang="ja-JP" sz="1800" dirty="0">
              <a:latin typeface="ＭＳ Ｐゴシック" panose="020B0600070205080204" pitchFamily="50" charset="-128"/>
              <a:ea typeface="ＭＳ Ｐゴシック" panose="020B0600070205080204" pitchFamily="50" charset="-128"/>
            </a:endParaRPr>
          </a:p>
          <a:p>
            <a:pPr marL="0" indent="0">
              <a:buFont typeface="Arial" panose="020B0604020202020204" pitchFamily="34" charset="0"/>
              <a:buNone/>
            </a:pPr>
            <a:r>
              <a:rPr lang="ja-JP" altLang="en-US" sz="1800" dirty="0">
                <a:latin typeface="ＭＳ Ｐゴシック" panose="020B0600070205080204" pitchFamily="50" charset="-128"/>
                <a:ea typeface="ＭＳ Ｐゴシック" panose="020B0600070205080204" pitchFamily="50" charset="-128"/>
              </a:rPr>
              <a:t>　　　・飛行中の緊急トラブルについて</a:t>
            </a:r>
            <a:endParaRPr lang="en-US" altLang="ja-JP" sz="1800" dirty="0">
              <a:latin typeface="ＭＳ Ｐゴシック" panose="020B0600070205080204" pitchFamily="50" charset="-128"/>
              <a:ea typeface="ＭＳ Ｐゴシック" panose="020B0600070205080204" pitchFamily="50" charset="-128"/>
            </a:endParaRPr>
          </a:p>
          <a:p>
            <a:pPr marL="0" indent="0">
              <a:buFont typeface="Arial" panose="020B0604020202020204" pitchFamily="34" charset="0"/>
              <a:buNone/>
            </a:pPr>
            <a:r>
              <a:rPr lang="ja-JP" altLang="en-US" sz="1800" dirty="0">
                <a:latin typeface="ＭＳ Ｐゴシック" panose="020B0600070205080204" pitchFamily="50" charset="-128"/>
                <a:ea typeface="ＭＳ Ｐゴシック" panose="020B0600070205080204" pitchFamily="50" charset="-128"/>
              </a:rPr>
              <a:t>　　　・飛行中の危険回避について</a:t>
            </a:r>
            <a:endParaRPr lang="en-US" altLang="ja-JP" sz="1800" dirty="0">
              <a:latin typeface="ＭＳ Ｐゴシック" panose="020B0600070205080204" pitchFamily="50" charset="-128"/>
              <a:ea typeface="ＭＳ Ｐゴシック" panose="020B0600070205080204" pitchFamily="50" charset="-128"/>
            </a:endParaRPr>
          </a:p>
          <a:p>
            <a:pPr marL="0" indent="0">
              <a:buFont typeface="Arial" panose="020B0604020202020204" pitchFamily="34" charset="0"/>
              <a:buNone/>
            </a:pPr>
            <a:r>
              <a:rPr lang="ja-JP" altLang="en-US" sz="1800" dirty="0">
                <a:latin typeface="ＭＳ Ｐゴシック" panose="020B0600070205080204" pitchFamily="50" charset="-128"/>
                <a:ea typeface="ＭＳ Ｐゴシック" panose="020B0600070205080204" pitchFamily="50" charset="-128"/>
              </a:rPr>
              <a:t>　　　</a:t>
            </a:r>
            <a:endParaRPr lang="en-US" altLang="ja-JP" sz="1800" dirty="0">
              <a:latin typeface="ＭＳ Ｐゴシック" panose="020B0600070205080204" pitchFamily="50" charset="-128"/>
              <a:ea typeface="ＭＳ Ｐゴシック" panose="020B0600070205080204" pitchFamily="50" charset="-128"/>
            </a:endParaRPr>
          </a:p>
        </p:txBody>
      </p:sp>
      <p:sp>
        <p:nvSpPr>
          <p:cNvPr id="6" name="コンテンツ プレースホルダー 1">
            <a:extLst>
              <a:ext uri="{FF2B5EF4-FFF2-40B4-BE49-F238E27FC236}">
                <a16:creationId xmlns:a16="http://schemas.microsoft.com/office/drawing/2014/main" id="{13F4A234-0B3E-4C2C-9FD4-8E26A9859101}"/>
              </a:ext>
            </a:extLst>
          </p:cNvPr>
          <p:cNvSpPr txBox="1">
            <a:spLocks/>
          </p:cNvSpPr>
          <p:nvPr/>
        </p:nvSpPr>
        <p:spPr>
          <a:xfrm>
            <a:off x="5166188" y="400072"/>
            <a:ext cx="6073739" cy="35103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endParaRPr lang="en-US" altLang="ja-JP" dirty="0">
              <a:latin typeface="ＭＳ Ｐゴシック" panose="020B0600070205080204" pitchFamily="50" charset="-128"/>
              <a:ea typeface="ＭＳ Ｐゴシック" panose="020B0600070205080204" pitchFamily="50" charset="-128"/>
            </a:endParaRPr>
          </a:p>
          <a:p>
            <a:pPr marL="0" indent="0">
              <a:buFont typeface="Arial" panose="020B0604020202020204" pitchFamily="34" charset="0"/>
              <a:buNone/>
            </a:pPr>
            <a:r>
              <a:rPr lang="ja-JP" altLang="en-US" sz="1800" dirty="0">
                <a:latin typeface="ＭＳ Ｐゴシック" panose="020B0600070205080204" pitchFamily="50" charset="-128"/>
                <a:ea typeface="ＭＳ Ｐゴシック" panose="020B0600070205080204" pitchFamily="50" charset="-128"/>
              </a:rPr>
              <a:t>　　　・ミッションプランナー表示確認</a:t>
            </a:r>
            <a:endParaRPr lang="en-US" altLang="ja-JP" sz="1800" dirty="0">
              <a:latin typeface="ＭＳ Ｐゴシック" panose="020B0600070205080204" pitchFamily="50" charset="-128"/>
              <a:ea typeface="ＭＳ Ｐゴシック" panose="020B0600070205080204" pitchFamily="50" charset="-128"/>
            </a:endParaRPr>
          </a:p>
          <a:p>
            <a:pPr marL="0" indent="0">
              <a:buFont typeface="Arial" panose="020B0604020202020204" pitchFamily="34" charset="0"/>
              <a:buNone/>
            </a:pPr>
            <a:r>
              <a:rPr lang="ja-JP" altLang="en-US" sz="1800" dirty="0">
                <a:latin typeface="ＭＳ Ｐゴシック" panose="020B0600070205080204" pitchFamily="50" charset="-128"/>
                <a:ea typeface="ＭＳ Ｐゴシック" panose="020B0600070205080204" pitchFamily="50" charset="-128"/>
              </a:rPr>
              <a:t>　　　・ミッションプランナー屋外飛行の設定（ジオフェンス）</a:t>
            </a:r>
            <a:endParaRPr lang="en-US" altLang="ja-JP" sz="1800" dirty="0">
              <a:latin typeface="ＭＳ Ｐゴシック" panose="020B0600070205080204" pitchFamily="50" charset="-128"/>
              <a:ea typeface="ＭＳ Ｐゴシック" panose="020B0600070205080204" pitchFamily="50" charset="-128"/>
            </a:endParaRPr>
          </a:p>
          <a:p>
            <a:pPr marL="0" indent="0">
              <a:buFont typeface="Arial" panose="020B0604020202020204" pitchFamily="34" charset="0"/>
              <a:buNone/>
            </a:pPr>
            <a:r>
              <a:rPr lang="ja-JP" altLang="en-US" sz="1800" dirty="0">
                <a:latin typeface="ＭＳ Ｐゴシック" panose="020B0600070205080204" pitchFamily="50" charset="-128"/>
                <a:ea typeface="ＭＳ Ｐゴシック" panose="020B0600070205080204" pitchFamily="50" charset="-128"/>
              </a:rPr>
              <a:t>　　　・ミッションプランナー屋外飛行の設定（フェルセーフ）</a:t>
            </a:r>
            <a:endParaRPr lang="en-US" altLang="ja-JP" sz="1800" dirty="0">
              <a:latin typeface="ＭＳ Ｐゴシック" panose="020B0600070205080204" pitchFamily="50" charset="-128"/>
              <a:ea typeface="ＭＳ Ｐゴシック" panose="020B0600070205080204" pitchFamily="50" charset="-128"/>
            </a:endParaRPr>
          </a:p>
          <a:p>
            <a:pPr marL="0" indent="0">
              <a:buFont typeface="Arial" panose="020B0604020202020204" pitchFamily="34" charset="0"/>
              <a:buNone/>
            </a:pPr>
            <a:r>
              <a:rPr lang="ja-JP" altLang="en-US" sz="1800" dirty="0">
                <a:latin typeface="ＭＳ Ｐゴシック" panose="020B0600070205080204" pitchFamily="50" charset="-128"/>
                <a:ea typeface="ＭＳ Ｐゴシック" panose="020B0600070205080204" pitchFamily="50" charset="-128"/>
              </a:rPr>
              <a:t>　　　・ミッションプランナー屋内</a:t>
            </a:r>
            <a:r>
              <a:rPr lang="en-US" altLang="ja-JP" sz="1800" dirty="0">
                <a:latin typeface="ＭＳ Ｐゴシック" panose="020B0600070205080204" pitchFamily="50" charset="-128"/>
                <a:ea typeface="ＭＳ Ｐゴシック" panose="020B0600070205080204" pitchFamily="50" charset="-128"/>
              </a:rPr>
              <a:t>/</a:t>
            </a:r>
            <a:r>
              <a:rPr lang="ja-JP" altLang="en-US" sz="1800" dirty="0">
                <a:latin typeface="ＭＳ Ｐゴシック" panose="020B0600070205080204" pitchFamily="50" charset="-128"/>
                <a:ea typeface="ＭＳ Ｐゴシック" panose="020B0600070205080204" pitchFamily="50" charset="-128"/>
              </a:rPr>
              <a:t>構造物付近の飛行設定</a:t>
            </a:r>
            <a:endParaRPr lang="en-US" altLang="ja-JP" sz="1800" dirty="0">
              <a:latin typeface="ＭＳ Ｐゴシック" panose="020B0600070205080204" pitchFamily="50" charset="-128"/>
              <a:ea typeface="ＭＳ Ｐゴシック" panose="020B0600070205080204" pitchFamily="50" charset="-128"/>
            </a:endParaRPr>
          </a:p>
          <a:p>
            <a:pPr marL="0" indent="0">
              <a:buFont typeface="Arial" panose="020B0604020202020204" pitchFamily="34" charset="0"/>
              <a:buNone/>
            </a:pPr>
            <a:r>
              <a:rPr lang="ja-JP" altLang="en-US" sz="1800" dirty="0">
                <a:latin typeface="ＭＳ Ｐゴシック" panose="020B0600070205080204" pitchFamily="50" charset="-128"/>
                <a:ea typeface="ＭＳ Ｐゴシック" panose="020B0600070205080204" pitchFamily="50" charset="-128"/>
              </a:rPr>
              <a:t>　　　・問い合わせ先</a:t>
            </a:r>
            <a:endParaRPr lang="en-US" altLang="ja-JP" sz="1800" dirty="0">
              <a:latin typeface="ＭＳ Ｐゴシック" panose="020B0600070205080204" pitchFamily="50" charset="-128"/>
              <a:ea typeface="ＭＳ Ｐゴシック" panose="020B0600070205080204" pitchFamily="50" charset="-128"/>
            </a:endParaRPr>
          </a:p>
          <a:p>
            <a:pPr marL="0" indent="0">
              <a:buFont typeface="Arial" panose="020B0604020202020204" pitchFamily="34" charset="0"/>
              <a:buNone/>
            </a:pPr>
            <a:r>
              <a:rPr lang="ja-JP" altLang="en-US" sz="1800" dirty="0">
                <a:latin typeface="ＭＳ Ｐゴシック" panose="020B0600070205080204" pitchFamily="50" charset="-128"/>
                <a:ea typeface="ＭＳ Ｐゴシック" panose="020B0600070205080204" pitchFamily="50" charset="-128"/>
              </a:rPr>
              <a:t>　　　</a:t>
            </a:r>
            <a:endParaRPr lang="en-US" altLang="ja-JP" sz="1800" dirty="0">
              <a:latin typeface="ＭＳ Ｐゴシック" panose="020B0600070205080204" pitchFamily="50" charset="-128"/>
              <a:ea typeface="ＭＳ Ｐゴシック" panose="020B0600070205080204" pitchFamily="50" charset="-128"/>
            </a:endParaRPr>
          </a:p>
        </p:txBody>
      </p:sp>
      <p:sp>
        <p:nvSpPr>
          <p:cNvPr id="12" name="正方形/長方形 11">
            <a:extLst>
              <a:ext uri="{FF2B5EF4-FFF2-40B4-BE49-F238E27FC236}">
                <a16:creationId xmlns:a16="http://schemas.microsoft.com/office/drawing/2014/main" id="{5C79DDA9-D47B-4699-966E-D9FC3210888E}"/>
              </a:ext>
            </a:extLst>
          </p:cNvPr>
          <p:cNvSpPr/>
          <p:nvPr/>
        </p:nvSpPr>
        <p:spPr>
          <a:xfrm>
            <a:off x="-1" y="7930"/>
            <a:ext cx="12192000" cy="243989"/>
          </a:xfrm>
          <a:prstGeom prst="rect">
            <a:avLst/>
          </a:prstGeom>
          <a:solidFill>
            <a:schemeClr val="accent4">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スライド番号プレースホルダー 4">
            <a:extLst>
              <a:ext uri="{FF2B5EF4-FFF2-40B4-BE49-F238E27FC236}">
                <a16:creationId xmlns:a16="http://schemas.microsoft.com/office/drawing/2014/main" id="{5B22D386-62FD-4229-95D8-15E69DBAE2B4}"/>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746FD205-8D79-439C-A802-2377436AEC8A}" type="slidenum">
              <a:rPr lang="en-US" altLang="ja-JP" smtClean="0"/>
              <a:pPr algn="r"/>
              <a:t>2</a:t>
            </a:fld>
            <a:endParaRPr kumimoji="1" lang="ja-JP" altLang="en-US" dirty="0"/>
          </a:p>
        </p:txBody>
      </p:sp>
    </p:spTree>
    <p:extLst>
      <p:ext uri="{BB962C8B-B14F-4D97-AF65-F5344CB8AC3E}">
        <p14:creationId xmlns:p14="http://schemas.microsoft.com/office/powerpoint/2010/main" val="4320535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67155" y="1644556"/>
            <a:ext cx="11382375" cy="4817890"/>
          </a:xfrm>
        </p:spPr>
        <p:txBody>
          <a:bodyPr>
            <a:normAutofit fontScale="25000" lnSpcReduction="20000"/>
          </a:bodyPr>
          <a:lstStyle/>
          <a:p>
            <a:r>
              <a:rPr lang="ja-JP" altLang="en-US" sz="7200" b="1" dirty="0">
                <a:latin typeface="ＭＳ Ｐゴシック" pitchFamily="50" charset="-128"/>
                <a:ea typeface="ＭＳ Ｐゴシック" pitchFamily="50" charset="-128"/>
              </a:rPr>
              <a:t>ドローンを飛行するための気象条件</a:t>
            </a:r>
            <a:endParaRPr lang="en-US" altLang="ja-JP" sz="7200" b="1" dirty="0">
              <a:latin typeface="ＭＳ Ｐゴシック" pitchFamily="50" charset="-128"/>
              <a:ea typeface="ＭＳ Ｐゴシック" pitchFamily="50" charset="-128"/>
            </a:endParaRPr>
          </a:p>
          <a:p>
            <a:pPr marL="64006" indent="0">
              <a:buNone/>
            </a:pPr>
            <a:r>
              <a:rPr lang="ja-JP" altLang="en-US" sz="7200" dirty="0">
                <a:latin typeface="ＭＳ Ｐゴシック" pitchFamily="50" charset="-128"/>
                <a:ea typeface="ＭＳ Ｐゴシック" pitchFamily="50" charset="-128"/>
              </a:rPr>
              <a:t>　　天候：特殊な場合を除き、雨天以外を推奨</a:t>
            </a:r>
            <a:endParaRPr lang="en-US" altLang="ja-JP" sz="7200" dirty="0">
              <a:latin typeface="ＭＳ Ｐゴシック" pitchFamily="50" charset="-128"/>
              <a:ea typeface="ＭＳ Ｐゴシック" pitchFamily="50" charset="-128"/>
            </a:endParaRPr>
          </a:p>
          <a:p>
            <a:pPr marL="64006" indent="0">
              <a:buNone/>
            </a:pPr>
            <a:r>
              <a:rPr lang="ja-JP" altLang="en-US" sz="7200" dirty="0">
                <a:latin typeface="ＭＳ Ｐゴシック" pitchFamily="50" charset="-128"/>
                <a:ea typeface="ＭＳ Ｐゴシック" pitchFamily="50" charset="-128"/>
              </a:rPr>
              <a:t>　　</a:t>
            </a:r>
            <a:r>
              <a:rPr lang="ja-JP" altLang="en-US" sz="7200" b="1" dirty="0">
                <a:solidFill>
                  <a:srgbClr val="FF0000"/>
                </a:solidFill>
                <a:latin typeface="ＭＳ Ｐゴシック" pitchFamily="50" charset="-128"/>
                <a:ea typeface="ＭＳ Ｐゴシック" pitchFamily="50" charset="-128"/>
              </a:rPr>
              <a:t>平均風速：</a:t>
            </a:r>
            <a:r>
              <a:rPr lang="ja-JP" altLang="en-US" sz="7200" b="1" u="sng" dirty="0">
                <a:solidFill>
                  <a:srgbClr val="FF0000"/>
                </a:solidFill>
                <a:highlight>
                  <a:srgbClr val="FFFF00"/>
                </a:highlight>
                <a:latin typeface="ＭＳ Ｐゴシック" pitchFamily="50" charset="-128"/>
                <a:ea typeface="ＭＳ Ｐゴシック" pitchFamily="50" charset="-128"/>
              </a:rPr>
              <a:t>　　　</a:t>
            </a:r>
            <a:r>
              <a:rPr lang="en-US" altLang="ja-JP" sz="7200" b="1" dirty="0">
                <a:solidFill>
                  <a:srgbClr val="FF0000"/>
                </a:solidFill>
                <a:latin typeface="ＭＳ Ｐゴシック" pitchFamily="50" charset="-128"/>
                <a:ea typeface="ＭＳ Ｐゴシック" pitchFamily="50" charset="-128"/>
              </a:rPr>
              <a:t>m/s</a:t>
            </a:r>
            <a:r>
              <a:rPr lang="ja-JP" altLang="en-US" sz="7200" b="1" dirty="0">
                <a:solidFill>
                  <a:srgbClr val="FF0000"/>
                </a:solidFill>
                <a:latin typeface="ＭＳ Ｐゴシック" pitchFamily="50" charset="-128"/>
                <a:ea typeface="ＭＳ Ｐゴシック" pitchFamily="50" charset="-128"/>
              </a:rPr>
              <a:t>以下</a:t>
            </a:r>
            <a:r>
              <a:rPr lang="ja-JP" altLang="en-US" sz="7200" dirty="0">
                <a:latin typeface="ＭＳ Ｐゴシック" pitchFamily="50" charset="-128"/>
                <a:ea typeface="ＭＳ Ｐゴシック" pitchFamily="50" charset="-128"/>
              </a:rPr>
              <a:t>の風速を推奨</a:t>
            </a:r>
            <a:endParaRPr lang="en-US" altLang="ja-JP" sz="7200" dirty="0">
              <a:latin typeface="ＭＳ Ｐゴシック" pitchFamily="50" charset="-128"/>
              <a:ea typeface="ＭＳ Ｐゴシック" pitchFamily="50" charset="-128"/>
            </a:endParaRPr>
          </a:p>
          <a:p>
            <a:pPr marL="64006" indent="0">
              <a:buNone/>
            </a:pPr>
            <a:r>
              <a:rPr lang="ja-JP" altLang="en-US" sz="7200" dirty="0">
                <a:latin typeface="ＭＳ Ｐゴシック" pitchFamily="50" charset="-128"/>
                <a:ea typeface="ＭＳ Ｐゴシック" pitchFamily="50" charset="-128"/>
              </a:rPr>
              <a:t> </a:t>
            </a:r>
            <a:r>
              <a:rPr lang="en-US" altLang="ja-JP" sz="7200" dirty="0">
                <a:latin typeface="ＭＳ Ｐゴシック" pitchFamily="50" charset="-128"/>
                <a:ea typeface="ＭＳ Ｐゴシック" pitchFamily="50" charset="-128"/>
              </a:rPr>
              <a:t>※</a:t>
            </a:r>
            <a:r>
              <a:rPr lang="ja-JP" altLang="en-US" sz="7200" dirty="0">
                <a:latin typeface="ＭＳ Ｐゴシック" pitchFamily="50" charset="-128"/>
                <a:ea typeface="ＭＳ Ｐゴシック" pitchFamily="50" charset="-128"/>
              </a:rPr>
              <a:t>操縦に不安がある場合は</a:t>
            </a:r>
            <a:r>
              <a:rPr lang="en-US" altLang="ja-JP" sz="7200" dirty="0">
                <a:latin typeface="ＭＳ Ｐゴシック" pitchFamily="50" charset="-128"/>
                <a:ea typeface="ＭＳ Ｐゴシック" pitchFamily="50" charset="-128"/>
              </a:rPr>
              <a:t>2m/s</a:t>
            </a:r>
            <a:r>
              <a:rPr lang="ja-JP" altLang="en-US" sz="7200" dirty="0">
                <a:latin typeface="ＭＳ Ｐゴシック" pitchFamily="50" charset="-128"/>
                <a:ea typeface="ＭＳ Ｐゴシック" pitchFamily="50" charset="-128"/>
              </a:rPr>
              <a:t>程度での飛行を推奨</a:t>
            </a:r>
            <a:endParaRPr lang="en-US" altLang="ja-JP" sz="7200" dirty="0">
              <a:latin typeface="ＭＳ Ｐゴシック" pitchFamily="50" charset="-128"/>
              <a:ea typeface="ＭＳ Ｐゴシック" pitchFamily="50" charset="-128"/>
            </a:endParaRPr>
          </a:p>
          <a:p>
            <a:pPr marL="0" indent="0">
              <a:buNone/>
            </a:pPr>
            <a:endParaRPr lang="en-US" altLang="ja-JP" sz="7200" dirty="0">
              <a:latin typeface="ＭＳ Ｐゴシック" pitchFamily="50" charset="-128"/>
              <a:ea typeface="ＭＳ Ｐゴシック" pitchFamily="50" charset="-128"/>
            </a:endParaRPr>
          </a:p>
          <a:p>
            <a:r>
              <a:rPr lang="ja-JP" altLang="en-US" sz="7200" b="1" dirty="0">
                <a:latin typeface="ＭＳ Ｐゴシック" pitchFamily="50" charset="-128"/>
                <a:ea typeface="ＭＳ Ｐゴシック" pitchFamily="50" charset="-128"/>
              </a:rPr>
              <a:t>ドローンが影響をうける環境</a:t>
            </a:r>
            <a:endParaRPr lang="en-US" altLang="ja-JP" sz="7200" b="1" dirty="0">
              <a:latin typeface="ＭＳ Ｐゴシック" pitchFamily="50" charset="-128"/>
              <a:ea typeface="ＭＳ Ｐゴシック" pitchFamily="50" charset="-128"/>
            </a:endParaRPr>
          </a:p>
          <a:p>
            <a:pPr marL="64006" indent="0">
              <a:buNone/>
            </a:pPr>
            <a:r>
              <a:rPr lang="ja-JP" altLang="en-US" sz="7200" dirty="0">
                <a:latin typeface="ＭＳ Ｐゴシック" pitchFamily="50" charset="-128"/>
                <a:ea typeface="ＭＳ Ｐゴシック" pitchFamily="50" charset="-128"/>
              </a:rPr>
              <a:t>　   ２．４</a:t>
            </a:r>
            <a:r>
              <a:rPr lang="en-US" altLang="ja-JP" sz="7200" dirty="0">
                <a:latin typeface="ＭＳ Ｐゴシック" pitchFamily="50" charset="-128"/>
                <a:ea typeface="ＭＳ Ｐゴシック" pitchFamily="50" charset="-128"/>
              </a:rPr>
              <a:t>GH</a:t>
            </a:r>
            <a:r>
              <a:rPr lang="ja-JP" altLang="en-US" sz="7200" dirty="0" err="1">
                <a:latin typeface="ＭＳ Ｐゴシック" pitchFamily="50" charset="-128"/>
                <a:ea typeface="ＭＳ Ｐゴシック" pitchFamily="50" charset="-128"/>
              </a:rPr>
              <a:t>ｚ</a:t>
            </a:r>
            <a:r>
              <a:rPr lang="ja-JP" altLang="en-US" sz="7200" dirty="0">
                <a:latin typeface="ＭＳ Ｐゴシック" pitchFamily="50" charset="-128"/>
                <a:ea typeface="ＭＳ Ｐゴシック" pitchFamily="50" charset="-128"/>
              </a:rPr>
              <a:t>帯が多く使用されている場所での飛行は電波干渉を受ける可能性があり注意が必要です。</a:t>
            </a:r>
            <a:endParaRPr lang="en-US" altLang="ja-JP" sz="7200" dirty="0">
              <a:latin typeface="ＭＳ Ｐゴシック" pitchFamily="50" charset="-128"/>
              <a:ea typeface="ＭＳ Ｐゴシック" pitchFamily="50" charset="-128"/>
            </a:endParaRPr>
          </a:p>
          <a:p>
            <a:pPr marL="64006" indent="0">
              <a:buNone/>
            </a:pPr>
            <a:r>
              <a:rPr lang="ja-JP" altLang="en-US" sz="7200" dirty="0">
                <a:latin typeface="ＭＳ Ｐゴシック" pitchFamily="50" charset="-128"/>
                <a:ea typeface="ＭＳ Ｐゴシック" pitchFamily="50" charset="-128"/>
              </a:rPr>
              <a:t>　　方位磁針（コンパス）が正常でない環境</a:t>
            </a:r>
            <a:endParaRPr lang="en-US" altLang="ja-JP" sz="7200" dirty="0">
              <a:latin typeface="ＭＳ Ｐゴシック" pitchFamily="50" charset="-128"/>
              <a:ea typeface="ＭＳ Ｐゴシック" pitchFamily="50" charset="-128"/>
            </a:endParaRPr>
          </a:p>
          <a:p>
            <a:pPr marL="64006" indent="0">
              <a:buNone/>
            </a:pPr>
            <a:r>
              <a:rPr lang="ja-JP" altLang="en-US" sz="7200" dirty="0">
                <a:latin typeface="ＭＳ Ｐゴシック" pitchFamily="50" charset="-128"/>
                <a:ea typeface="ＭＳ Ｐゴシック" pitchFamily="50" charset="-128"/>
              </a:rPr>
              <a:t>　  送電線・高圧線・電波無線局の付近や地中の岩盤石等</a:t>
            </a:r>
            <a:endParaRPr lang="en-US" altLang="ja-JP" sz="7200" dirty="0">
              <a:latin typeface="ＭＳ Ｐゴシック" pitchFamily="50" charset="-128"/>
              <a:ea typeface="ＭＳ Ｐゴシック" pitchFamily="50" charset="-128"/>
            </a:endParaRPr>
          </a:p>
          <a:p>
            <a:pPr marL="64006" indent="0">
              <a:buNone/>
            </a:pPr>
            <a:r>
              <a:rPr lang="ja-JP" altLang="en-US" sz="7200" dirty="0">
                <a:latin typeface="ＭＳ Ｐゴシック" pitchFamily="50" charset="-128"/>
                <a:ea typeface="ＭＳ Ｐゴシック" pitchFamily="50" charset="-128"/>
              </a:rPr>
              <a:t>　　目で確認することができない磁気には十分な注意が必要</a:t>
            </a:r>
            <a:endParaRPr lang="en-US" altLang="ja-JP" sz="7200" dirty="0">
              <a:latin typeface="ＭＳ Ｐゴシック" pitchFamily="50" charset="-128"/>
              <a:ea typeface="ＭＳ Ｐゴシック" pitchFamily="50" charset="-128"/>
            </a:endParaRPr>
          </a:p>
          <a:p>
            <a:pPr marL="64006" indent="0">
              <a:buNone/>
            </a:pPr>
            <a:r>
              <a:rPr lang="ja-JP" altLang="en-US" sz="7200" dirty="0">
                <a:latin typeface="ＭＳ Ｐゴシック" pitchFamily="50" charset="-128"/>
                <a:ea typeface="ＭＳ Ｐゴシック" pitchFamily="50" charset="-128"/>
              </a:rPr>
              <a:t>　　室内や構造物付近での飛行は</a:t>
            </a:r>
            <a:r>
              <a:rPr lang="en-US" altLang="ja-JP" sz="7200" dirty="0">
                <a:latin typeface="ＭＳ Ｐゴシック" pitchFamily="50" charset="-128"/>
                <a:ea typeface="ＭＳ Ｐゴシック" pitchFamily="50" charset="-128"/>
              </a:rPr>
              <a:t>GPS</a:t>
            </a:r>
            <a:r>
              <a:rPr lang="ja-JP" altLang="en-US" sz="7200" dirty="0">
                <a:latin typeface="ＭＳ Ｐゴシック" pitchFamily="50" charset="-128"/>
                <a:ea typeface="ＭＳ Ｐゴシック" pitchFamily="50" charset="-128"/>
              </a:rPr>
              <a:t>が取得できない為、機体設定</a:t>
            </a:r>
            <a:endParaRPr lang="en-US" altLang="ja-JP" sz="7200" dirty="0">
              <a:latin typeface="ＭＳ Ｐゴシック" pitchFamily="50" charset="-128"/>
              <a:ea typeface="ＭＳ Ｐゴシック" pitchFamily="50" charset="-128"/>
            </a:endParaRPr>
          </a:p>
          <a:p>
            <a:pPr marL="64006" indent="0">
              <a:buNone/>
            </a:pPr>
            <a:r>
              <a:rPr lang="ja-JP" altLang="en-US" sz="7200" dirty="0">
                <a:latin typeface="ＭＳ Ｐゴシック" pitchFamily="50" charset="-128"/>
                <a:ea typeface="ＭＳ Ｐゴシック" pitchFamily="50" charset="-128"/>
              </a:rPr>
              <a:t>　 （ジオフェンス</a:t>
            </a:r>
            <a:r>
              <a:rPr lang="en-US" altLang="ja-JP" sz="7200" dirty="0">
                <a:latin typeface="ＭＳ Ｐゴシック" pitchFamily="50" charset="-128"/>
                <a:ea typeface="ＭＳ Ｐゴシック" pitchFamily="50" charset="-128"/>
              </a:rPr>
              <a:t>/</a:t>
            </a:r>
            <a:r>
              <a:rPr lang="ja-JP" altLang="en-US" sz="7200" dirty="0">
                <a:latin typeface="ＭＳ Ｐゴシック" pitchFamily="50" charset="-128"/>
                <a:ea typeface="ＭＳ Ｐゴシック" pitchFamily="50" charset="-128"/>
              </a:rPr>
              <a:t>フェールセーフ設定）を行い</a:t>
            </a:r>
            <a:r>
              <a:rPr lang="en-US" altLang="ja-JP" sz="7200" b="1" dirty="0">
                <a:solidFill>
                  <a:srgbClr val="FF0000"/>
                </a:solidFill>
                <a:latin typeface="ＭＳ Ｐゴシック" pitchFamily="50" charset="-128"/>
                <a:ea typeface="ＭＳ Ｐゴシック" pitchFamily="50" charset="-128"/>
              </a:rPr>
              <a:t>A</a:t>
            </a:r>
            <a:r>
              <a:rPr lang="ja-JP" altLang="en-US" sz="7200" b="1" dirty="0">
                <a:solidFill>
                  <a:srgbClr val="FF0000"/>
                </a:solidFill>
                <a:latin typeface="ＭＳ Ｐゴシック" pitchFamily="50" charset="-128"/>
                <a:ea typeface="ＭＳ Ｐゴシック" pitchFamily="50" charset="-128"/>
              </a:rPr>
              <a:t>ｌｔ</a:t>
            </a:r>
            <a:r>
              <a:rPr lang="en-US" altLang="ja-JP" sz="7200" b="1" dirty="0">
                <a:solidFill>
                  <a:srgbClr val="FF0000"/>
                </a:solidFill>
                <a:latin typeface="ＭＳ Ｐゴシック" pitchFamily="50" charset="-128"/>
                <a:ea typeface="ＭＳ Ｐゴシック" pitchFamily="50" charset="-128"/>
              </a:rPr>
              <a:t>Hold(</a:t>
            </a:r>
            <a:r>
              <a:rPr lang="ja-JP" altLang="en-US" sz="7200" b="1" dirty="0">
                <a:solidFill>
                  <a:srgbClr val="FF0000"/>
                </a:solidFill>
                <a:latin typeface="ＭＳ Ｐゴシック" pitchFamily="50" charset="-128"/>
                <a:ea typeface="ＭＳ Ｐゴシック" pitchFamily="50" charset="-128"/>
              </a:rPr>
              <a:t>アルトホールド）モード</a:t>
            </a:r>
            <a:r>
              <a:rPr lang="ja-JP" altLang="en-US" sz="7200" dirty="0">
                <a:latin typeface="ＭＳ Ｐゴシック" pitchFamily="50" charset="-128"/>
                <a:ea typeface="ＭＳ Ｐゴシック" pitchFamily="50" charset="-128"/>
              </a:rPr>
              <a:t>で飛行してください。</a:t>
            </a:r>
            <a:endParaRPr lang="en-US" altLang="ja-JP" sz="7200" dirty="0">
              <a:latin typeface="ＭＳ Ｐゴシック" pitchFamily="50" charset="-128"/>
              <a:ea typeface="ＭＳ Ｐゴシック" pitchFamily="50" charset="-128"/>
            </a:endParaRPr>
          </a:p>
          <a:p>
            <a:pPr marL="64006" indent="0">
              <a:buNone/>
            </a:pPr>
            <a:r>
              <a:rPr lang="ja-JP" altLang="en-US" sz="3200" dirty="0">
                <a:latin typeface="ＭＳ Ｐゴシック" pitchFamily="50" charset="-128"/>
                <a:ea typeface="ＭＳ Ｐゴシック" pitchFamily="50" charset="-128"/>
              </a:rPr>
              <a:t>　</a:t>
            </a:r>
            <a:endParaRPr lang="en-US" altLang="ja-JP" sz="3200" dirty="0">
              <a:latin typeface="ＭＳ Ｐゴシック" pitchFamily="50" charset="-128"/>
              <a:ea typeface="ＭＳ Ｐゴシック" pitchFamily="50" charset="-128"/>
            </a:endParaRPr>
          </a:p>
          <a:p>
            <a:pPr marL="64006" indent="0">
              <a:buNone/>
            </a:pPr>
            <a:r>
              <a:rPr lang="ja-JP" altLang="en-US" sz="2400" dirty="0">
                <a:latin typeface="ＭＳ Ｐゴシック" pitchFamily="50" charset="-128"/>
                <a:ea typeface="ＭＳ Ｐゴシック" pitchFamily="50" charset="-128"/>
              </a:rPr>
              <a:t>　</a:t>
            </a:r>
            <a:endParaRPr lang="en-US" altLang="ja-JP" sz="2400" dirty="0">
              <a:latin typeface="ＭＳ Ｐゴシック" pitchFamily="50" charset="-128"/>
              <a:ea typeface="ＭＳ Ｐゴシック" pitchFamily="50" charset="-128"/>
            </a:endParaRPr>
          </a:p>
          <a:p>
            <a:pPr marL="64006" indent="0">
              <a:buNone/>
            </a:pPr>
            <a:endParaRPr lang="en-US" altLang="ja-JP" sz="2400" dirty="0">
              <a:latin typeface="ＭＳ Ｐゴシック" pitchFamily="50" charset="-128"/>
              <a:ea typeface="ＭＳ Ｐゴシック" pitchFamily="50" charset="-128"/>
            </a:endParaRPr>
          </a:p>
        </p:txBody>
      </p:sp>
      <p:sp>
        <p:nvSpPr>
          <p:cNvPr id="2" name="Title 1"/>
          <p:cNvSpPr>
            <a:spLocks noGrp="1"/>
          </p:cNvSpPr>
          <p:nvPr>
            <p:ph type="title"/>
          </p:nvPr>
        </p:nvSpPr>
        <p:spPr>
          <a:xfrm>
            <a:off x="3057525" y="395555"/>
            <a:ext cx="5553075" cy="847725"/>
          </a:xfrm>
        </p:spPr>
        <p:txBody>
          <a:bodyPr>
            <a:normAutofit/>
          </a:bodyPr>
          <a:lstStyle/>
          <a:p>
            <a:pPr algn="ctr"/>
            <a:r>
              <a:rPr lang="ja-JP" altLang="en-US" sz="2900" dirty="0">
                <a:latin typeface="ＭＳ Ｐゴシック" pitchFamily="50" charset="-128"/>
                <a:ea typeface="ＭＳ Ｐゴシック" pitchFamily="50" charset="-128"/>
              </a:rPr>
              <a:t>気象条件・環境の注意点　</a:t>
            </a:r>
            <a:r>
              <a:rPr lang="ja-JP" altLang="en-US" sz="2900" b="1" dirty="0">
                <a:latin typeface="ＭＳ Ｐゴシック" pitchFamily="50" charset="-128"/>
                <a:ea typeface="ＭＳ Ｐゴシック" pitchFamily="50" charset="-128"/>
              </a:rPr>
              <a:t>　</a:t>
            </a:r>
            <a:endParaRPr kumimoji="1" lang="ja-JP" sz="2900" b="1" dirty="0">
              <a:latin typeface="ＭＳ Ｐゴシック" pitchFamily="50" charset="-128"/>
              <a:ea typeface="ＭＳ Ｐゴシック" pitchFamily="50" charset="-128"/>
            </a:endParaRPr>
          </a:p>
        </p:txBody>
      </p:sp>
      <p:sp>
        <p:nvSpPr>
          <p:cNvPr id="8" name="スライド番号プレースホルダー 7"/>
          <p:cNvSpPr>
            <a:spLocks noGrp="1"/>
          </p:cNvSpPr>
          <p:nvPr>
            <p:ph type="sldNum" sz="quarter" idx="11"/>
          </p:nvPr>
        </p:nvSpPr>
        <p:spPr/>
        <p:txBody>
          <a:bodyPr/>
          <a:lstStyle/>
          <a:p>
            <a:fld id="{746FD205-8D79-439C-A802-2377436AEC8A}" type="slidenum">
              <a:rPr lang="en-US" altLang="ja-JP" smtClean="0"/>
              <a:pPr/>
              <a:t>3</a:t>
            </a:fld>
            <a:endParaRPr kumimoji="1" lang="ja-JP" altLang="en-US"/>
          </a:p>
        </p:txBody>
      </p:sp>
      <p:sp>
        <p:nvSpPr>
          <p:cNvPr id="11" name="正方形/長方形 10">
            <a:extLst>
              <a:ext uri="{FF2B5EF4-FFF2-40B4-BE49-F238E27FC236}">
                <a16:creationId xmlns:a16="http://schemas.microsoft.com/office/drawing/2014/main" id="{7F01219E-3EF6-41B3-94C4-B14C283F2FF6}"/>
              </a:ext>
            </a:extLst>
          </p:cNvPr>
          <p:cNvSpPr/>
          <p:nvPr/>
        </p:nvSpPr>
        <p:spPr>
          <a:xfrm>
            <a:off x="-1" y="7930"/>
            <a:ext cx="12192000" cy="243989"/>
          </a:xfrm>
          <a:prstGeom prst="rect">
            <a:avLst/>
          </a:prstGeom>
          <a:solidFill>
            <a:schemeClr val="accent4">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DAB57AE8-E790-4211-8440-18C5C3267EB7}"/>
              </a:ext>
            </a:extLst>
          </p:cNvPr>
          <p:cNvSpPr/>
          <p:nvPr/>
        </p:nvSpPr>
        <p:spPr>
          <a:xfrm>
            <a:off x="1841863" y="2246811"/>
            <a:ext cx="470263" cy="313509"/>
          </a:xfrm>
          <a:prstGeom prst="rect">
            <a:avLst/>
          </a:prstGeom>
          <a:solidFill>
            <a:schemeClr val="accent1">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24565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1B5B248-DB2F-430C-BD79-2B9F497E467D}"/>
              </a:ext>
            </a:extLst>
          </p:cNvPr>
          <p:cNvSpPr>
            <a:spLocks noGrp="1"/>
          </p:cNvSpPr>
          <p:nvPr>
            <p:ph idx="1"/>
          </p:nvPr>
        </p:nvSpPr>
        <p:spPr>
          <a:xfrm>
            <a:off x="609599" y="1524000"/>
            <a:ext cx="11264537" cy="4648200"/>
          </a:xfrm>
        </p:spPr>
        <p:txBody>
          <a:bodyPr/>
          <a:lstStyle/>
          <a:p>
            <a:pPr marL="64006" lvl="0" indent="0">
              <a:buNone/>
            </a:pPr>
            <a:r>
              <a:rPr lang="ja-JP" altLang="en-US" sz="2000" b="1" dirty="0">
                <a:solidFill>
                  <a:prstClr val="black"/>
                </a:solidFill>
                <a:latin typeface="Meiryo UI" panose="020B0604030504040204" pitchFamily="50" charset="-128"/>
                <a:ea typeface="Meiryo UI" panose="020B0604030504040204" pitchFamily="50" charset="-128"/>
              </a:rPr>
              <a:t>・</a:t>
            </a:r>
            <a:r>
              <a:rPr lang="ja-JP" altLang="en-US" sz="2000" b="1" dirty="0">
                <a:solidFill>
                  <a:prstClr val="black"/>
                </a:solidFill>
                <a:latin typeface="ＭＳ Ｐゴシック" panose="020B0600070205080204" pitchFamily="50" charset="-128"/>
                <a:ea typeface="ＭＳ Ｐゴシック" panose="020B0600070205080204" pitchFamily="50" charset="-128"/>
              </a:rPr>
              <a:t>　</a:t>
            </a:r>
            <a:r>
              <a:rPr lang="ja-JP" altLang="en-US" sz="1800" b="1" dirty="0">
                <a:solidFill>
                  <a:prstClr val="black"/>
                </a:solidFill>
                <a:latin typeface="ＭＳ Ｐゴシック" panose="020B0600070205080204" pitchFamily="50" charset="-128"/>
                <a:ea typeface="ＭＳ Ｐゴシック" panose="020B0600070205080204" pitchFamily="50" charset="-128"/>
              </a:rPr>
              <a:t>離陸・着陸の注意点</a:t>
            </a:r>
            <a:endParaRPr lang="en-US" altLang="ja-JP" sz="1800" b="1" dirty="0">
              <a:solidFill>
                <a:prstClr val="black"/>
              </a:solidFill>
              <a:latin typeface="ＭＳ Ｐゴシック" panose="020B0600070205080204" pitchFamily="50" charset="-128"/>
              <a:ea typeface="ＭＳ Ｐゴシック" panose="020B0600070205080204" pitchFamily="50" charset="-128"/>
            </a:endParaRPr>
          </a:p>
          <a:p>
            <a:pPr marL="64006" lvl="0" indent="0">
              <a:buNone/>
            </a:pPr>
            <a:r>
              <a:rPr lang="ja-JP" altLang="en-US" sz="1800" dirty="0">
                <a:solidFill>
                  <a:prstClr val="black"/>
                </a:solidFill>
                <a:latin typeface="ＭＳ Ｐゴシック" panose="020B0600070205080204" pitchFamily="50" charset="-128"/>
                <a:ea typeface="ＭＳ Ｐゴシック" panose="020B0600070205080204" pitchFamily="50" charset="-128"/>
              </a:rPr>
              <a:t>　　・　安全飛行運用の為、離着陸は必ず</a:t>
            </a:r>
            <a:r>
              <a:rPr lang="ja-JP" altLang="en-US" sz="1800" b="1" dirty="0">
                <a:solidFill>
                  <a:prstClr val="black"/>
                </a:solidFill>
                <a:latin typeface="ＭＳ Ｐゴシック" panose="020B0600070205080204" pitchFamily="50" charset="-128"/>
                <a:ea typeface="ＭＳ Ｐゴシック" panose="020B0600070205080204" pitchFamily="50" charset="-128"/>
              </a:rPr>
              <a:t>パイロットから　　　　</a:t>
            </a:r>
            <a:r>
              <a:rPr lang="en-US" altLang="ja-JP" sz="1800" b="1" dirty="0">
                <a:solidFill>
                  <a:prstClr val="black"/>
                </a:solidFill>
                <a:latin typeface="ＭＳ Ｐゴシック" panose="020B0600070205080204" pitchFamily="50" charset="-128"/>
                <a:ea typeface="ＭＳ Ｐゴシック" panose="020B0600070205080204" pitchFamily="50" charset="-128"/>
              </a:rPr>
              <a:t>m</a:t>
            </a:r>
            <a:r>
              <a:rPr lang="ja-JP" altLang="en-US" sz="1800" b="1" dirty="0">
                <a:solidFill>
                  <a:prstClr val="black"/>
                </a:solidFill>
                <a:latin typeface="ＭＳ Ｐゴシック" panose="020B0600070205080204" pitchFamily="50" charset="-128"/>
                <a:ea typeface="ＭＳ Ｐゴシック" panose="020B0600070205080204" pitchFamily="50" charset="-128"/>
              </a:rPr>
              <a:t>以上離れた位置（平地）</a:t>
            </a:r>
            <a:r>
              <a:rPr lang="ja-JP" altLang="en-US" sz="1800" dirty="0">
                <a:solidFill>
                  <a:prstClr val="black"/>
                </a:solidFill>
                <a:latin typeface="ＭＳ Ｐゴシック" panose="020B0600070205080204" pitchFamily="50" charset="-128"/>
                <a:ea typeface="ＭＳ Ｐゴシック" panose="020B0600070205080204" pitchFamily="50" charset="-128"/>
              </a:rPr>
              <a:t>から離着陸をしてください。</a:t>
            </a:r>
          </a:p>
          <a:p>
            <a:pPr marL="64006" lvl="0" indent="0">
              <a:buNone/>
            </a:pPr>
            <a:r>
              <a:rPr lang="ja-JP" altLang="en-US" sz="1800" dirty="0">
                <a:solidFill>
                  <a:prstClr val="black"/>
                </a:solidFill>
                <a:latin typeface="ＭＳ Ｐゴシック" panose="020B0600070205080204" pitchFamily="50" charset="-128"/>
                <a:ea typeface="ＭＳ Ｐゴシック" panose="020B0600070205080204" pitchFamily="50" charset="-128"/>
              </a:rPr>
              <a:t>　　</a:t>
            </a:r>
          </a:p>
          <a:p>
            <a:pPr marL="64006" lvl="0" indent="0">
              <a:buNone/>
            </a:pPr>
            <a:r>
              <a:rPr lang="ja-JP" altLang="en-US" sz="1800" dirty="0">
                <a:solidFill>
                  <a:prstClr val="black"/>
                </a:solidFill>
                <a:latin typeface="ＭＳ Ｐゴシック" panose="020B0600070205080204" pitchFamily="50" charset="-128"/>
                <a:ea typeface="ＭＳ Ｐゴシック" panose="020B0600070205080204" pitchFamily="50" charset="-128"/>
              </a:rPr>
              <a:t>　 </a:t>
            </a:r>
            <a:r>
              <a:rPr kumimoji="1" lang="ja-JP" altLang="en-US" sz="1800" dirty="0">
                <a:latin typeface="ＭＳ Ｐゴシック" panose="020B0600070205080204" pitchFamily="50" charset="-128"/>
                <a:ea typeface="ＭＳ Ｐゴシック" panose="020B0600070205080204" pitchFamily="50" charset="-128"/>
              </a:rPr>
              <a:t> ・　</a:t>
            </a:r>
            <a:r>
              <a:rPr lang="ja-JP" altLang="en-US" sz="1800" dirty="0">
                <a:latin typeface="ＭＳ Ｐゴシック" panose="020B0600070205080204" pitchFamily="50" charset="-128"/>
                <a:ea typeface="ＭＳ Ｐゴシック" panose="020B0600070205080204" pitchFamily="50" charset="-128"/>
              </a:rPr>
              <a:t>家屋近く、軒下、木陰等は</a:t>
            </a:r>
            <a:r>
              <a:rPr lang="en-US" altLang="ja-JP" sz="1800" dirty="0">
                <a:latin typeface="ＭＳ Ｐゴシック" panose="020B0600070205080204" pitchFamily="50" charset="-128"/>
                <a:ea typeface="ＭＳ Ｐゴシック" panose="020B0600070205080204" pitchFamily="50" charset="-128"/>
              </a:rPr>
              <a:t>GPS</a:t>
            </a:r>
            <a:r>
              <a:rPr lang="ja-JP" altLang="en-US" sz="1800" dirty="0">
                <a:latin typeface="ＭＳ Ｐゴシック" panose="020B0600070205080204" pitchFamily="50" charset="-128"/>
                <a:ea typeface="ＭＳ Ｐゴシック" panose="020B0600070205080204" pitchFamily="50" charset="-128"/>
              </a:rPr>
              <a:t>の受信状態が悪くなり、機体が意図しない動きをする場合があります。</a:t>
            </a:r>
          </a:p>
          <a:p>
            <a:pPr marL="0" indent="0">
              <a:buNone/>
            </a:pPr>
            <a:r>
              <a:rPr lang="ja-JP" altLang="en-US" sz="1800" dirty="0">
                <a:latin typeface="ＭＳ Ｐゴシック" panose="020B0600070205080204" pitchFamily="50" charset="-128"/>
                <a:ea typeface="ＭＳ Ｐゴシック" panose="020B0600070205080204" pitchFamily="50" charset="-128"/>
              </a:rPr>
              <a:t>　　　　 </a:t>
            </a:r>
            <a:r>
              <a:rPr lang="ja-JP" altLang="en-US" sz="1800" b="1" dirty="0">
                <a:latin typeface="ＭＳ Ｐゴシック" panose="020B0600070205080204" pitchFamily="50" charset="-128"/>
                <a:ea typeface="ＭＳ Ｐゴシック" panose="020B0600070205080204" pitchFamily="50" charset="-128"/>
              </a:rPr>
              <a:t>離着陸場所は周辺の開けた場所</a:t>
            </a:r>
            <a:r>
              <a:rPr lang="ja-JP" altLang="en-US" sz="1800" dirty="0">
                <a:latin typeface="ＭＳ Ｐゴシック" panose="020B0600070205080204" pitchFamily="50" charset="-128"/>
                <a:ea typeface="ＭＳ Ｐゴシック" panose="020B0600070205080204" pitchFamily="50" charset="-128"/>
              </a:rPr>
              <a:t>（</a:t>
            </a:r>
            <a:r>
              <a:rPr lang="en-US" altLang="ja-JP" sz="1800" dirty="0">
                <a:latin typeface="ＭＳ Ｐゴシック" panose="020B0600070205080204" pitchFamily="50" charset="-128"/>
                <a:ea typeface="ＭＳ Ｐゴシック" panose="020B0600070205080204" pitchFamily="50" charset="-128"/>
              </a:rPr>
              <a:t>GPS</a:t>
            </a:r>
            <a:r>
              <a:rPr lang="ja-JP" altLang="en-US" sz="1800" dirty="0">
                <a:latin typeface="ＭＳ Ｐゴシック" panose="020B0600070205080204" pitchFamily="50" charset="-128"/>
                <a:ea typeface="ＭＳ Ｐゴシック" panose="020B0600070205080204" pitchFamily="50" charset="-128"/>
              </a:rPr>
              <a:t>信号を遮らない場所）を選んで行ってください。</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endParaRPr kumimoji="1" lang="en-US" altLang="ja-JP" sz="1800" dirty="0">
              <a:latin typeface="Meiryo UI" panose="020B0604030504040204" pitchFamily="50" charset="-128"/>
              <a:ea typeface="Meiryo UI" panose="020B0604030504040204" pitchFamily="50" charset="-128"/>
            </a:endParaRPr>
          </a:p>
          <a:p>
            <a:pPr marL="0" indent="0">
              <a:buNone/>
            </a:pPr>
            <a:r>
              <a:rPr lang="ja-JP" altLang="en-US" sz="1800" dirty="0">
                <a:latin typeface="Meiryo UI" panose="020B0604030504040204" pitchFamily="50" charset="-128"/>
                <a:ea typeface="Meiryo UI" panose="020B0604030504040204" pitchFamily="50" charset="-128"/>
              </a:rPr>
              <a:t>     </a:t>
            </a:r>
            <a:endParaRPr kumimoji="1" lang="ja-JP" altLang="en-US" sz="1800" dirty="0">
              <a:latin typeface="Meiryo UI" panose="020B0604030504040204" pitchFamily="50" charset="-128"/>
              <a:ea typeface="Meiryo UI" panose="020B0604030504040204" pitchFamily="50" charset="-128"/>
            </a:endParaRPr>
          </a:p>
        </p:txBody>
      </p:sp>
      <p:sp>
        <p:nvSpPr>
          <p:cNvPr id="3" name="タイトル 2">
            <a:extLst>
              <a:ext uri="{FF2B5EF4-FFF2-40B4-BE49-F238E27FC236}">
                <a16:creationId xmlns:a16="http://schemas.microsoft.com/office/drawing/2014/main" id="{45F79F3A-B66E-4A5B-ABE9-E3DF2F10E861}"/>
              </a:ext>
            </a:extLst>
          </p:cNvPr>
          <p:cNvSpPr>
            <a:spLocks noGrp="1"/>
          </p:cNvSpPr>
          <p:nvPr>
            <p:ph type="title"/>
          </p:nvPr>
        </p:nvSpPr>
        <p:spPr>
          <a:xfrm>
            <a:off x="838200" y="365125"/>
            <a:ext cx="10515600" cy="808355"/>
          </a:xfrm>
        </p:spPr>
        <p:txBody>
          <a:bodyPr>
            <a:normAutofit/>
          </a:bodyPr>
          <a:lstStyle/>
          <a:p>
            <a:pPr algn="ctr"/>
            <a:r>
              <a:rPr lang="ja-JP" altLang="en-US" sz="2900" dirty="0">
                <a:latin typeface="ＭＳ Ｐゴシック" panose="020B0600070205080204" pitchFamily="50" charset="-128"/>
                <a:ea typeface="ＭＳ Ｐゴシック" panose="020B0600070205080204" pitchFamily="50" charset="-128"/>
              </a:rPr>
              <a:t>離着陸時の注意点</a:t>
            </a:r>
            <a:endParaRPr kumimoji="1" lang="ja-JP" altLang="en-US" sz="2900" dirty="0">
              <a:latin typeface="ＭＳ Ｐゴシック" panose="020B0600070205080204" pitchFamily="50" charset="-128"/>
              <a:ea typeface="ＭＳ Ｐゴシック" panose="020B0600070205080204" pitchFamily="50" charset="-128"/>
            </a:endParaRPr>
          </a:p>
        </p:txBody>
      </p:sp>
      <p:sp>
        <p:nvSpPr>
          <p:cNvPr id="9" name="正方形/長方形 8">
            <a:extLst>
              <a:ext uri="{FF2B5EF4-FFF2-40B4-BE49-F238E27FC236}">
                <a16:creationId xmlns:a16="http://schemas.microsoft.com/office/drawing/2014/main" id="{370BBE82-6D7F-4EF6-9B97-A6D09731EFF8}"/>
              </a:ext>
            </a:extLst>
          </p:cNvPr>
          <p:cNvSpPr/>
          <p:nvPr/>
        </p:nvSpPr>
        <p:spPr>
          <a:xfrm>
            <a:off x="-1" y="7930"/>
            <a:ext cx="12192000" cy="243989"/>
          </a:xfrm>
          <a:prstGeom prst="rect">
            <a:avLst/>
          </a:prstGeom>
          <a:solidFill>
            <a:schemeClr val="accent4">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A6D34BD8-A7F7-4854-B7ED-22563A5398C6}"/>
              </a:ext>
            </a:extLst>
          </p:cNvPr>
          <p:cNvSpPr/>
          <p:nvPr/>
        </p:nvSpPr>
        <p:spPr>
          <a:xfrm>
            <a:off x="6095999" y="1892322"/>
            <a:ext cx="470263" cy="313509"/>
          </a:xfrm>
          <a:prstGeom prst="rect">
            <a:avLst/>
          </a:prstGeom>
          <a:solidFill>
            <a:schemeClr val="accent1">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スライド番号プレースホルダー 7">
            <a:extLst>
              <a:ext uri="{FF2B5EF4-FFF2-40B4-BE49-F238E27FC236}">
                <a16:creationId xmlns:a16="http://schemas.microsoft.com/office/drawing/2014/main" id="{ADE74200-7AE2-49ED-8FBA-2DCFFBCD4CA5}"/>
              </a:ext>
            </a:extLst>
          </p:cNvPr>
          <p:cNvSpPr>
            <a:spLocks noGrp="1"/>
          </p:cNvSpPr>
          <p:nvPr>
            <p:ph type="sldNum" sz="quarter" idx="11"/>
          </p:nvPr>
        </p:nvSpPr>
        <p:spPr>
          <a:xfrm>
            <a:off x="8610600" y="6356350"/>
            <a:ext cx="2743200" cy="365125"/>
          </a:xfrm>
        </p:spPr>
        <p:txBody>
          <a:bodyPr/>
          <a:lstStyle/>
          <a:p>
            <a:fld id="{746FD205-8D79-439C-A802-2377436AEC8A}" type="slidenum">
              <a:rPr lang="en-US" altLang="ja-JP" smtClean="0"/>
              <a:pPr/>
              <a:t>4</a:t>
            </a:fld>
            <a:endParaRPr kumimoji="1" lang="ja-JP" altLang="en-US"/>
          </a:p>
        </p:txBody>
      </p:sp>
    </p:spTree>
    <p:extLst>
      <p:ext uri="{BB962C8B-B14F-4D97-AF65-F5344CB8AC3E}">
        <p14:creationId xmlns:p14="http://schemas.microsoft.com/office/powerpoint/2010/main" val="42212285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19237" y="1356189"/>
            <a:ext cx="11096538" cy="5000161"/>
          </a:xfrm>
          <a:noFill/>
        </p:spPr>
        <p:txBody>
          <a:bodyPr>
            <a:normAutofit/>
          </a:bodyPr>
          <a:lstStyle/>
          <a:p>
            <a:pPr marL="0" indent="0">
              <a:buNone/>
            </a:pPr>
            <a:r>
              <a:rPr lang="ja-JP" altLang="en-US" sz="1800" b="1" dirty="0">
                <a:latin typeface="ＭＳ Ｐゴシック" pitchFamily="50" charset="-128"/>
                <a:ea typeface="ＭＳ Ｐゴシック" pitchFamily="50" charset="-128"/>
              </a:rPr>
              <a:t>・　安全飛行運用について</a:t>
            </a:r>
            <a:endParaRPr lang="en-US" altLang="ja-JP" sz="1800" b="1" dirty="0">
              <a:latin typeface="ＭＳ Ｐゴシック" pitchFamily="50" charset="-128"/>
              <a:ea typeface="ＭＳ Ｐゴシック" pitchFamily="50" charset="-128"/>
            </a:endParaRPr>
          </a:p>
          <a:p>
            <a:pPr marL="0" indent="0">
              <a:buNone/>
            </a:pPr>
            <a:r>
              <a:rPr lang="ja-JP" altLang="en-US" sz="1800" dirty="0">
                <a:latin typeface="ＭＳ Ｐゴシック" pitchFamily="50" charset="-128"/>
                <a:ea typeface="ＭＳ Ｐゴシック" pitchFamily="50" charset="-128"/>
              </a:rPr>
              <a:t>　　飛行には　必ず</a:t>
            </a:r>
            <a:r>
              <a:rPr lang="ja-JP" altLang="en-US" sz="1800" dirty="0">
                <a:solidFill>
                  <a:srgbClr val="FF0000"/>
                </a:solidFill>
                <a:latin typeface="ＭＳ Ｐゴシック" pitchFamily="50" charset="-128"/>
                <a:ea typeface="ＭＳ Ｐゴシック" pitchFamily="50" charset="-128"/>
              </a:rPr>
              <a:t>２名以上の体制</a:t>
            </a:r>
            <a:r>
              <a:rPr lang="ja-JP" altLang="en-US" sz="1800" dirty="0">
                <a:latin typeface="ＭＳ Ｐゴシック" pitchFamily="50" charset="-128"/>
                <a:ea typeface="ＭＳ Ｐゴシック" pitchFamily="50" charset="-128"/>
              </a:rPr>
              <a:t>で運用してください。</a:t>
            </a:r>
            <a:endParaRPr lang="en-US" altLang="ja-JP" sz="1800" dirty="0">
              <a:latin typeface="ＭＳ Ｐゴシック" pitchFamily="50" charset="-128"/>
              <a:ea typeface="ＭＳ Ｐゴシック" pitchFamily="50" charset="-128"/>
            </a:endParaRPr>
          </a:p>
          <a:p>
            <a:pPr marL="0" indent="0">
              <a:buNone/>
            </a:pPr>
            <a:r>
              <a:rPr lang="ja-JP" altLang="en-US" sz="1800" dirty="0">
                <a:latin typeface="ＭＳ Ｐゴシック" pitchFamily="50" charset="-128"/>
                <a:ea typeface="ＭＳ Ｐゴシック" pitchFamily="50" charset="-128"/>
              </a:rPr>
              <a:t>　　「パイロット」・「基地局管理者」・</a:t>
            </a:r>
            <a:r>
              <a:rPr lang="en-US" altLang="ja-JP" sz="1800" dirty="0">
                <a:latin typeface="ＭＳ Ｐゴシック" pitchFamily="50" charset="-128"/>
                <a:ea typeface="ＭＳ Ｐゴシック" pitchFamily="50" charset="-128"/>
              </a:rPr>
              <a:t>※</a:t>
            </a:r>
            <a:r>
              <a:rPr lang="ja-JP" altLang="en-US" sz="1800" dirty="0">
                <a:latin typeface="ＭＳ Ｐゴシック" pitchFamily="50" charset="-128"/>
                <a:ea typeface="ＭＳ Ｐゴシック" pitchFamily="50" charset="-128"/>
              </a:rPr>
              <a:t>「安全管理者」見えない場所・人等を近づけない等を行ってください。</a:t>
            </a:r>
            <a:endParaRPr lang="en-US" altLang="ja-JP" sz="1800" dirty="0">
              <a:latin typeface="ＭＳ Ｐゴシック" pitchFamily="50" charset="-128"/>
              <a:ea typeface="ＭＳ Ｐゴシック" pitchFamily="50" charset="-128"/>
            </a:endParaRPr>
          </a:p>
          <a:p>
            <a:pPr marL="0" indent="0">
              <a:buNone/>
            </a:pPr>
            <a:r>
              <a:rPr lang="ja-JP" altLang="en-US" sz="1800" dirty="0">
                <a:latin typeface="ＭＳ Ｐゴシック" pitchFamily="50" charset="-128"/>
                <a:ea typeface="ＭＳ Ｐゴシック" pitchFamily="50" charset="-128"/>
              </a:rPr>
              <a:t>　　　屋外での飛行は必ずミッションプランナーにて</a:t>
            </a:r>
            <a:r>
              <a:rPr lang="en-US" altLang="ja-JP" sz="1800" dirty="0">
                <a:latin typeface="ＭＳ Ｐゴシック" pitchFamily="50" charset="-128"/>
                <a:ea typeface="ＭＳ Ｐゴシック" pitchFamily="50" charset="-128"/>
              </a:rPr>
              <a:t>GPS</a:t>
            </a:r>
            <a:r>
              <a:rPr lang="ja-JP" altLang="en-US" sz="1800" dirty="0">
                <a:latin typeface="ＭＳ Ｐゴシック" pitchFamily="50" charset="-128"/>
                <a:ea typeface="ＭＳ Ｐゴシック" pitchFamily="50" charset="-128"/>
              </a:rPr>
              <a:t>が取得していることを確認してください。</a:t>
            </a:r>
            <a:endParaRPr lang="en-US" altLang="ja-JP" sz="1800" dirty="0">
              <a:latin typeface="ＭＳ Ｐゴシック" pitchFamily="50" charset="-128"/>
              <a:ea typeface="ＭＳ Ｐゴシック" pitchFamily="50" charset="-128"/>
            </a:endParaRPr>
          </a:p>
          <a:p>
            <a:pPr marL="0" indent="0">
              <a:buNone/>
            </a:pPr>
            <a:r>
              <a:rPr lang="ja-JP" altLang="en-US" sz="1800" dirty="0">
                <a:solidFill>
                  <a:srgbClr val="FF0000"/>
                </a:solidFill>
                <a:latin typeface="ＭＳ Ｐゴシック" pitchFamily="50" charset="-128"/>
                <a:ea typeface="ＭＳ Ｐゴシック" pitchFamily="50" charset="-128"/>
              </a:rPr>
              <a:t>　　　</a:t>
            </a:r>
            <a:r>
              <a:rPr lang="en-US" altLang="ja-JP" sz="1800" dirty="0">
                <a:solidFill>
                  <a:srgbClr val="FF0000"/>
                </a:solidFill>
                <a:latin typeface="ＭＳ Ｐゴシック" pitchFamily="50" charset="-128"/>
                <a:ea typeface="ＭＳ Ｐゴシック" pitchFamily="50" charset="-128"/>
              </a:rPr>
              <a:t>(HDOP</a:t>
            </a:r>
            <a:r>
              <a:rPr lang="ja-JP" altLang="en-US" sz="1800" dirty="0">
                <a:solidFill>
                  <a:srgbClr val="FF0000"/>
                </a:solidFill>
                <a:latin typeface="ＭＳ Ｐゴシック" pitchFamily="50" charset="-128"/>
                <a:ea typeface="ＭＳ Ｐゴシック" pitchFamily="50" charset="-128"/>
              </a:rPr>
              <a:t>　　　　 以下、</a:t>
            </a:r>
            <a:r>
              <a:rPr lang="en-US" altLang="ja-JP" sz="1800" dirty="0" err="1">
                <a:solidFill>
                  <a:srgbClr val="FF0000"/>
                </a:solidFill>
                <a:latin typeface="ＭＳ Ｐゴシック" pitchFamily="50" charset="-128"/>
                <a:ea typeface="ＭＳ Ｐゴシック" pitchFamily="50" charset="-128"/>
              </a:rPr>
              <a:t>SatCount</a:t>
            </a:r>
            <a:r>
              <a:rPr lang="en-US" altLang="ja-JP" sz="1800" dirty="0">
                <a:solidFill>
                  <a:srgbClr val="FF0000"/>
                </a:solidFill>
                <a:latin typeface="ＭＳ Ｐゴシック" pitchFamily="50" charset="-128"/>
                <a:ea typeface="ＭＳ Ｐゴシック" pitchFamily="50" charset="-128"/>
              </a:rPr>
              <a:t> </a:t>
            </a:r>
            <a:r>
              <a:rPr lang="ja-JP" altLang="en-US" sz="1800" dirty="0">
                <a:solidFill>
                  <a:srgbClr val="FF0000"/>
                </a:solidFill>
                <a:latin typeface="ＭＳ Ｐゴシック" pitchFamily="50" charset="-128"/>
                <a:ea typeface="ＭＳ Ｐゴシック" pitchFamily="50" charset="-128"/>
              </a:rPr>
              <a:t>　　　　以上、機体制御</a:t>
            </a:r>
            <a:r>
              <a:rPr lang="en-US" altLang="ja-JP" sz="1800" dirty="0">
                <a:solidFill>
                  <a:srgbClr val="FF0000"/>
                </a:solidFill>
                <a:latin typeface="ＭＳ Ｐゴシック" pitchFamily="50" charset="-128"/>
                <a:ea typeface="ＭＳ Ｐゴシック" pitchFamily="50" charset="-128"/>
              </a:rPr>
              <a:t>LED</a:t>
            </a:r>
            <a:r>
              <a:rPr lang="ja-JP" altLang="en-US" sz="1800" dirty="0">
                <a:solidFill>
                  <a:srgbClr val="FF0000"/>
                </a:solidFill>
                <a:latin typeface="ＭＳ Ｐゴシック" pitchFamily="50" charset="-128"/>
                <a:ea typeface="ＭＳ Ｐゴシック" pitchFamily="50" charset="-128"/>
              </a:rPr>
              <a:t>＝緑点滅　１０回点滅を確認）</a:t>
            </a:r>
            <a:endParaRPr lang="en-US" altLang="ja-JP" sz="1800" dirty="0">
              <a:latin typeface="ＭＳ Ｐゴシック" pitchFamily="50" charset="-128"/>
              <a:ea typeface="ＭＳ Ｐゴシック" pitchFamily="50" charset="-128"/>
            </a:endParaRPr>
          </a:p>
          <a:p>
            <a:pPr marL="0" indent="0">
              <a:buNone/>
            </a:pPr>
            <a:endParaRPr lang="en-US" altLang="ja-JP" sz="1800" dirty="0">
              <a:latin typeface="ＭＳ Ｐゴシック" pitchFamily="50" charset="-128"/>
              <a:ea typeface="ＭＳ Ｐゴシック" pitchFamily="50" charset="-128"/>
            </a:endParaRPr>
          </a:p>
          <a:p>
            <a:pPr marL="0" indent="0">
              <a:buNone/>
            </a:pPr>
            <a:r>
              <a:rPr lang="ja-JP" altLang="en-US" sz="1800" dirty="0">
                <a:latin typeface="ＭＳ Ｐゴシック" pitchFamily="50" charset="-128"/>
                <a:ea typeface="ＭＳ Ｐゴシック" pitchFamily="50" charset="-128"/>
              </a:rPr>
              <a:t>・　</a:t>
            </a:r>
            <a:r>
              <a:rPr lang="ja-JP" altLang="en-US" sz="1800" b="1" dirty="0">
                <a:latin typeface="ＭＳ Ｐゴシック" pitchFamily="50" charset="-128"/>
                <a:ea typeface="ＭＳ Ｐゴシック" pitchFamily="50" charset="-128"/>
              </a:rPr>
              <a:t>安全管理体制</a:t>
            </a:r>
            <a:endParaRPr lang="en-US" altLang="ja-JP" sz="1800" b="1" dirty="0">
              <a:latin typeface="ＭＳ Ｐゴシック" pitchFamily="50" charset="-128"/>
              <a:ea typeface="ＭＳ Ｐゴシック" pitchFamily="50" charset="-128"/>
            </a:endParaRPr>
          </a:p>
          <a:p>
            <a:pPr marL="64006" indent="0">
              <a:buNone/>
            </a:pPr>
            <a:r>
              <a:rPr lang="ja-JP" altLang="en-US" sz="1800" dirty="0">
                <a:latin typeface="ＭＳ Ｐゴシック" pitchFamily="50" charset="-128"/>
                <a:ea typeface="ＭＳ Ｐゴシック" pitchFamily="50" charset="-128"/>
              </a:rPr>
              <a:t>  事前に危険予知（障害物の確認等）を実施、緊急時、瞬時に判断できる操縦を意識してください。</a:t>
            </a:r>
            <a:endParaRPr lang="en-US" altLang="ja-JP" sz="1800" dirty="0">
              <a:latin typeface="ＭＳ Ｐゴシック" pitchFamily="50" charset="-128"/>
              <a:ea typeface="ＭＳ Ｐゴシック" pitchFamily="50" charset="-128"/>
            </a:endParaRPr>
          </a:p>
          <a:p>
            <a:pPr marL="64006" indent="0">
              <a:buNone/>
            </a:pPr>
            <a:r>
              <a:rPr lang="ja-JP" altLang="en-US" sz="1800" dirty="0">
                <a:latin typeface="ＭＳ Ｐゴシック" pitchFamily="50" charset="-128"/>
                <a:ea typeface="ＭＳ Ｐゴシック" pitchFamily="50" charset="-128"/>
              </a:rPr>
              <a:t>　緊急時の連絡網（緊急連絡体制表）を作成し携帯しておくことを推奨します。　</a:t>
            </a:r>
            <a:endParaRPr lang="en-US" altLang="ja-JP" sz="1800" dirty="0">
              <a:latin typeface="ＭＳ Ｐゴシック" pitchFamily="50" charset="-128"/>
              <a:ea typeface="ＭＳ Ｐゴシック" pitchFamily="50" charset="-128"/>
            </a:endParaRPr>
          </a:p>
          <a:p>
            <a:pPr marL="64006" indent="0">
              <a:buNone/>
            </a:pPr>
            <a:endParaRPr lang="en-US" altLang="ja-JP" sz="1600" dirty="0">
              <a:latin typeface="ＭＳ Ｐゴシック" pitchFamily="50" charset="-128"/>
              <a:ea typeface="ＭＳ Ｐゴシック" pitchFamily="50" charset="-128"/>
            </a:endParaRPr>
          </a:p>
          <a:p>
            <a:pPr marL="0" indent="0">
              <a:buNone/>
            </a:pPr>
            <a:r>
              <a:rPr lang="ja-JP" altLang="en-US" sz="1600" dirty="0">
                <a:latin typeface="ＭＳ Ｐゴシック" pitchFamily="50" charset="-128"/>
                <a:ea typeface="ＭＳ Ｐゴシック" pitchFamily="50" charset="-128"/>
              </a:rPr>
              <a:t>・　</a:t>
            </a:r>
            <a:r>
              <a:rPr lang="ja-JP" altLang="en-US" sz="1800" b="1" dirty="0">
                <a:latin typeface="ＭＳ Ｐゴシック" pitchFamily="50" charset="-128"/>
                <a:ea typeface="ＭＳ Ｐゴシック" pitchFamily="50" charset="-128"/>
              </a:rPr>
              <a:t>飛行前後の日常点検</a:t>
            </a:r>
            <a:endParaRPr lang="en-US" altLang="ja-JP" sz="1800" b="1" dirty="0">
              <a:latin typeface="ＭＳ Ｐゴシック" pitchFamily="50" charset="-128"/>
              <a:ea typeface="ＭＳ Ｐゴシック" pitchFamily="50" charset="-128"/>
            </a:endParaRPr>
          </a:p>
          <a:p>
            <a:pPr marL="64006" indent="0">
              <a:buNone/>
            </a:pPr>
            <a:r>
              <a:rPr lang="ja-JP" altLang="en-US" sz="1600" dirty="0">
                <a:latin typeface="ＭＳ Ｐゴシック" pitchFamily="50" charset="-128"/>
                <a:ea typeface="ＭＳ Ｐゴシック" pitchFamily="50" charset="-128"/>
              </a:rPr>
              <a:t>  </a:t>
            </a:r>
            <a:r>
              <a:rPr lang="ja-JP" altLang="en-US" sz="1800" dirty="0">
                <a:latin typeface="ＭＳ Ｐゴシック" pitchFamily="50" charset="-128"/>
                <a:ea typeface="ＭＳ Ｐゴシック" pitchFamily="50" charset="-128"/>
              </a:rPr>
              <a:t>機体本体のプロペラ・モーター・固定ネジ、傷などの状態を目視点検</a:t>
            </a:r>
            <a:endParaRPr lang="en-US" altLang="ja-JP" sz="1800" dirty="0">
              <a:latin typeface="ＭＳ Ｐゴシック" pitchFamily="50" charset="-128"/>
              <a:ea typeface="ＭＳ Ｐゴシック" pitchFamily="50" charset="-128"/>
            </a:endParaRPr>
          </a:p>
          <a:p>
            <a:pPr marL="64006" indent="0">
              <a:buNone/>
            </a:pPr>
            <a:r>
              <a:rPr lang="ja-JP" altLang="en-US" sz="1800" dirty="0">
                <a:latin typeface="ＭＳ Ｐゴシック" pitchFamily="50" charset="-128"/>
                <a:ea typeface="ＭＳ Ｐゴシック" pitchFamily="50" charset="-128"/>
              </a:rPr>
              <a:t>　カーボン部品は細かなクラックが入っていないか等を点検記録簿を活用し、飛行前点検を行ってください。</a:t>
            </a:r>
            <a:r>
              <a:rPr lang="ja-JP" altLang="en-US" sz="1600" dirty="0">
                <a:latin typeface="ＭＳ Ｐゴシック" pitchFamily="50" charset="-128"/>
                <a:ea typeface="ＭＳ Ｐゴシック" pitchFamily="50" charset="-128"/>
              </a:rPr>
              <a:t>　</a:t>
            </a:r>
            <a:endParaRPr lang="en-US" altLang="ja-JP" sz="1600" dirty="0">
              <a:latin typeface="ＭＳ Ｐゴシック" pitchFamily="50" charset="-128"/>
              <a:ea typeface="ＭＳ Ｐゴシック" pitchFamily="50" charset="-128"/>
            </a:endParaRPr>
          </a:p>
          <a:p>
            <a:pPr marL="64006" indent="0">
              <a:buNone/>
            </a:pPr>
            <a:endParaRPr lang="en-US" altLang="ja-JP" sz="2400" dirty="0">
              <a:latin typeface="ＭＳ Ｐゴシック" pitchFamily="50" charset="-128"/>
              <a:ea typeface="ＭＳ Ｐゴシック" pitchFamily="50" charset="-128"/>
            </a:endParaRPr>
          </a:p>
        </p:txBody>
      </p:sp>
      <p:sp>
        <p:nvSpPr>
          <p:cNvPr id="8" name="スライド番号プレースホルダー 6"/>
          <p:cNvSpPr>
            <a:spLocks noGrp="1"/>
          </p:cNvSpPr>
          <p:nvPr>
            <p:ph type="sldNum" sz="quarter" idx="11"/>
          </p:nvPr>
        </p:nvSpPr>
        <p:spPr/>
        <p:txBody>
          <a:bodyPr/>
          <a:lstStyle/>
          <a:p>
            <a:fld id="{746FD205-8D79-439C-A802-2377436AEC8A}" type="slidenum">
              <a:rPr lang="en-US" altLang="ja-JP" smtClean="0"/>
              <a:pPr/>
              <a:t>5</a:t>
            </a:fld>
            <a:endParaRPr kumimoji="1" lang="ja-JP" altLang="en-US" dirty="0"/>
          </a:p>
        </p:txBody>
      </p:sp>
      <p:sp>
        <p:nvSpPr>
          <p:cNvPr id="6" name="Title 1"/>
          <p:cNvSpPr txBox="1">
            <a:spLocks/>
          </p:cNvSpPr>
          <p:nvPr/>
        </p:nvSpPr>
        <p:spPr>
          <a:xfrm>
            <a:off x="4507129" y="273490"/>
            <a:ext cx="3177742" cy="657743"/>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kumimoji="1" sz="4400" kern="1200">
                <a:solidFill>
                  <a:srgbClr val="FFFFFF"/>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900" dirty="0">
                <a:solidFill>
                  <a:schemeClr val="tx1"/>
                </a:solidFill>
                <a:latin typeface="ＭＳ Ｐゴシック" pitchFamily="50" charset="-128"/>
                <a:ea typeface="ＭＳ Ｐゴシック" pitchFamily="50" charset="-128"/>
              </a:rPr>
              <a:t>安全運用・管理</a:t>
            </a:r>
          </a:p>
        </p:txBody>
      </p:sp>
      <p:sp>
        <p:nvSpPr>
          <p:cNvPr id="11" name="正方形/長方形 10">
            <a:extLst>
              <a:ext uri="{FF2B5EF4-FFF2-40B4-BE49-F238E27FC236}">
                <a16:creationId xmlns:a16="http://schemas.microsoft.com/office/drawing/2014/main" id="{0D79D037-CBDD-4270-A12C-8805820AEB01}"/>
              </a:ext>
            </a:extLst>
          </p:cNvPr>
          <p:cNvSpPr/>
          <p:nvPr/>
        </p:nvSpPr>
        <p:spPr>
          <a:xfrm>
            <a:off x="-1" y="7930"/>
            <a:ext cx="12192000" cy="243989"/>
          </a:xfrm>
          <a:prstGeom prst="rect">
            <a:avLst/>
          </a:prstGeom>
          <a:solidFill>
            <a:schemeClr val="accent4">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1E4F433E-FA22-46E2-89AD-A82A2FD26FE4}"/>
              </a:ext>
            </a:extLst>
          </p:cNvPr>
          <p:cNvSpPr/>
          <p:nvPr/>
        </p:nvSpPr>
        <p:spPr>
          <a:xfrm>
            <a:off x="2090058" y="2821577"/>
            <a:ext cx="574765" cy="313509"/>
          </a:xfrm>
          <a:prstGeom prst="rect">
            <a:avLst/>
          </a:prstGeom>
          <a:solidFill>
            <a:schemeClr val="accent1">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D909159D-6C6C-4405-B566-BC677B67A154}"/>
              </a:ext>
            </a:extLst>
          </p:cNvPr>
          <p:cNvSpPr/>
          <p:nvPr/>
        </p:nvSpPr>
        <p:spPr>
          <a:xfrm>
            <a:off x="4298568" y="2821577"/>
            <a:ext cx="574765" cy="313509"/>
          </a:xfrm>
          <a:prstGeom prst="rect">
            <a:avLst/>
          </a:prstGeom>
          <a:solidFill>
            <a:schemeClr val="accent1">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063973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D5075D4D-6414-4181-84B9-BF50001A1FB0}"/>
              </a:ext>
            </a:extLst>
          </p:cNvPr>
          <p:cNvSpPr>
            <a:spLocks noGrp="1"/>
          </p:cNvSpPr>
          <p:nvPr>
            <p:ph idx="1"/>
          </p:nvPr>
        </p:nvSpPr>
        <p:spPr>
          <a:xfrm>
            <a:off x="651530" y="1259181"/>
            <a:ext cx="10595429" cy="5119853"/>
          </a:xfrm>
          <a:solidFill>
            <a:schemeClr val="bg1"/>
          </a:solidFill>
        </p:spPr>
        <p:txBody>
          <a:bodyPr>
            <a:normAutofit/>
          </a:bodyPr>
          <a:lstStyle/>
          <a:p>
            <a:pPr marL="64008" indent="0">
              <a:buNone/>
            </a:pPr>
            <a:r>
              <a:rPr lang="ja-JP" altLang="en-US" sz="1800" b="1" dirty="0">
                <a:latin typeface="ＭＳ Ｐゴシック" pitchFamily="50" charset="-128"/>
                <a:ea typeface="ＭＳ Ｐゴシック" pitchFamily="50" charset="-128"/>
              </a:rPr>
              <a:t>①．緊急時のコントロール</a:t>
            </a:r>
            <a:endParaRPr lang="en-US" altLang="ja-JP" sz="1800" b="1" dirty="0">
              <a:latin typeface="ＭＳ Ｐゴシック" pitchFamily="50" charset="-128"/>
              <a:ea typeface="ＭＳ Ｐゴシック" pitchFamily="50" charset="-128"/>
            </a:endParaRPr>
          </a:p>
          <a:p>
            <a:pPr marL="64008" indent="0">
              <a:buNone/>
            </a:pPr>
            <a:r>
              <a:rPr lang="ja-JP" altLang="en-US" sz="1800" dirty="0">
                <a:latin typeface="ＭＳ Ｐゴシック" pitchFamily="50" charset="-128"/>
                <a:ea typeface="ＭＳ Ｐゴシック" pitchFamily="50" charset="-128"/>
              </a:rPr>
              <a:t>機体の誤動作等により予期しない方向へ飛行し始めた場合は、速やかにフライトモードスイッチを</a:t>
            </a:r>
            <a:endParaRPr lang="en-US" altLang="ja-JP" sz="1800" dirty="0">
              <a:latin typeface="ＭＳ Ｐゴシック" pitchFamily="50" charset="-128"/>
              <a:ea typeface="ＭＳ Ｐゴシック" pitchFamily="50" charset="-128"/>
            </a:endParaRPr>
          </a:p>
          <a:p>
            <a:pPr marL="64008" indent="0">
              <a:buNone/>
            </a:pPr>
            <a:r>
              <a:rPr lang="ja-JP" altLang="en-US" sz="1800" dirty="0">
                <a:latin typeface="ＭＳ Ｐゴシック" pitchFamily="50" charset="-128"/>
                <a:ea typeface="ＭＳ Ｐゴシック" pitchFamily="50" charset="-128"/>
              </a:rPr>
              <a:t>　　　　　　　　　　　　　　　　　に切り替えて、安全な場所へ降下させてください。</a:t>
            </a:r>
            <a:endParaRPr lang="en-US" altLang="ja-JP" sz="1800" dirty="0">
              <a:latin typeface="ＭＳ Ｐゴシック" pitchFamily="50" charset="-128"/>
              <a:ea typeface="ＭＳ Ｐゴシック" pitchFamily="50" charset="-128"/>
            </a:endParaRPr>
          </a:p>
          <a:p>
            <a:pPr marL="64008" indent="0">
              <a:buNone/>
            </a:pPr>
            <a:r>
              <a:rPr lang="en-US" altLang="ja-JP" sz="1800" u="sng" dirty="0">
                <a:latin typeface="ＭＳ Ｐゴシック" pitchFamily="50" charset="-128"/>
                <a:ea typeface="ＭＳ Ｐゴシック" pitchFamily="50" charset="-128"/>
              </a:rPr>
              <a:t>※</a:t>
            </a:r>
            <a:r>
              <a:rPr lang="ja-JP" altLang="en-US" sz="1800" u="sng" dirty="0">
                <a:latin typeface="ＭＳ Ｐゴシック" pitchFamily="50" charset="-128"/>
                <a:ea typeface="ＭＳ Ｐゴシック" pitchFamily="50" charset="-128"/>
              </a:rPr>
              <a:t>パイロットは、アルトホールドでのホバリング、着陸が出来る操縦技術が必要です。</a:t>
            </a:r>
            <a:endParaRPr lang="en-US" altLang="ja-JP" sz="1800" u="sng" dirty="0">
              <a:latin typeface="ＭＳ Ｐゴシック" pitchFamily="50" charset="-128"/>
              <a:ea typeface="ＭＳ Ｐゴシック" pitchFamily="50" charset="-128"/>
            </a:endParaRPr>
          </a:p>
          <a:p>
            <a:pPr marL="64008" indent="0">
              <a:buNone/>
            </a:pPr>
            <a:endParaRPr lang="en-US" altLang="ja-JP" sz="1800" dirty="0">
              <a:solidFill>
                <a:schemeClr val="accent1">
                  <a:lumMod val="50000"/>
                </a:schemeClr>
              </a:solidFill>
              <a:latin typeface="ＭＳ Ｐゴシック" pitchFamily="50" charset="-128"/>
              <a:ea typeface="ＭＳ Ｐゴシック" pitchFamily="50" charset="-128"/>
            </a:endParaRPr>
          </a:p>
          <a:p>
            <a:pPr marL="64008" indent="0">
              <a:buNone/>
            </a:pPr>
            <a:r>
              <a:rPr lang="ja-JP" altLang="en-US" sz="1800" b="1" dirty="0">
                <a:latin typeface="ＭＳ Ｐゴシック" pitchFamily="50" charset="-128"/>
                <a:ea typeface="ＭＳ Ｐゴシック" pitchFamily="50" charset="-128"/>
              </a:rPr>
              <a:t>②．緊急停止（①で飛行制御が不能の場合）</a:t>
            </a:r>
            <a:endParaRPr lang="en-US" altLang="ja-JP" sz="1800" b="1" dirty="0">
              <a:latin typeface="ＭＳ Ｐゴシック" pitchFamily="50" charset="-128"/>
              <a:ea typeface="ＭＳ Ｐゴシック" pitchFamily="50" charset="-128"/>
            </a:endParaRPr>
          </a:p>
          <a:p>
            <a:pPr marL="64008" indent="0">
              <a:buNone/>
            </a:pPr>
            <a:r>
              <a:rPr lang="ja-JP" altLang="en-US" sz="1800" dirty="0">
                <a:latin typeface="ＭＳ Ｐゴシック" pitchFamily="50" charset="-128"/>
                <a:ea typeface="ＭＳ Ｐゴシック" pitchFamily="50" charset="-128"/>
              </a:rPr>
              <a:t>機体の制御が不能になった場合は、速やかスイッチをスタビライズに切替え墜落させてください。</a:t>
            </a:r>
            <a:endParaRPr lang="en-US" altLang="ja-JP" sz="1800" dirty="0">
              <a:latin typeface="ＭＳ Ｐゴシック" pitchFamily="50" charset="-128"/>
              <a:ea typeface="ＭＳ Ｐゴシック" pitchFamily="50" charset="-128"/>
            </a:endParaRPr>
          </a:p>
          <a:p>
            <a:pPr marL="64008" indent="0">
              <a:buNone/>
            </a:pPr>
            <a:r>
              <a:rPr lang="en-US" altLang="ja-JP" sz="1800" dirty="0">
                <a:solidFill>
                  <a:srgbClr val="FF0000"/>
                </a:solidFill>
                <a:latin typeface="ＭＳ Ｐゴシック" pitchFamily="50" charset="-128"/>
                <a:ea typeface="ＭＳ Ｐゴシック" pitchFamily="50" charset="-128"/>
              </a:rPr>
              <a:t>Stabilize</a:t>
            </a:r>
            <a:r>
              <a:rPr lang="ja-JP" altLang="en-US" sz="1800" dirty="0">
                <a:solidFill>
                  <a:srgbClr val="FF0000"/>
                </a:solidFill>
                <a:latin typeface="ＭＳ Ｐゴシック" pitchFamily="50" charset="-128"/>
                <a:ea typeface="ＭＳ Ｐゴシック" pitchFamily="50" charset="-128"/>
              </a:rPr>
              <a:t>（スタビライズモード）切替を行いモーター停止させてください。</a:t>
            </a:r>
            <a:endParaRPr lang="en-US" altLang="ja-JP" sz="1800" dirty="0">
              <a:solidFill>
                <a:srgbClr val="FF0000"/>
              </a:solidFill>
              <a:latin typeface="ＭＳ Ｐゴシック" pitchFamily="50" charset="-128"/>
              <a:ea typeface="ＭＳ Ｐゴシック" pitchFamily="50" charset="-128"/>
            </a:endParaRPr>
          </a:p>
          <a:p>
            <a:pPr marL="64008" indent="0">
              <a:buNone/>
            </a:pPr>
            <a:r>
              <a:rPr lang="ja-JP" altLang="en-US" sz="1800" dirty="0">
                <a:solidFill>
                  <a:srgbClr val="FF0000"/>
                </a:solidFill>
                <a:latin typeface="ＭＳ Ｐゴシック" pitchFamily="50" charset="-128"/>
                <a:ea typeface="ＭＳ Ｐゴシック" pitchFamily="50" charset="-128"/>
              </a:rPr>
              <a:t>スタビライズ切替後、スロットルスティックを一番下まで下げて機体を墜落させます。</a:t>
            </a:r>
            <a:endParaRPr lang="en-US" altLang="ja-JP" sz="1800" dirty="0">
              <a:solidFill>
                <a:srgbClr val="FF0000"/>
              </a:solidFill>
              <a:latin typeface="ＭＳ Ｐゴシック" pitchFamily="50" charset="-128"/>
              <a:ea typeface="ＭＳ Ｐゴシック" pitchFamily="50" charset="-128"/>
            </a:endParaRPr>
          </a:p>
          <a:p>
            <a:pPr marL="64008" indent="0">
              <a:buNone/>
            </a:pPr>
            <a:r>
              <a:rPr lang="ja-JP" altLang="en-US" sz="1800" dirty="0">
                <a:latin typeface="ＭＳ Ｐゴシック" pitchFamily="50" charset="-128"/>
                <a:ea typeface="ＭＳ Ｐゴシック" pitchFamily="50" charset="-128"/>
              </a:rPr>
              <a:t>緊急停止（緊急時のコントロール）　墜落などによりモーター（プロペラ）を停止させる必要がある場合はフライトモードをスタビライズモード（手動安定モード）に切り替えて、スロットルスティックを一番下まで下げ、人が居ない場所に墜落させてください。</a:t>
            </a:r>
            <a:endParaRPr lang="en-US" altLang="ja-JP" sz="1800" dirty="0">
              <a:latin typeface="ＭＳ Ｐゴシック" pitchFamily="50" charset="-128"/>
              <a:ea typeface="ＭＳ Ｐゴシック" pitchFamily="50" charset="-128"/>
            </a:endParaRPr>
          </a:p>
        </p:txBody>
      </p:sp>
      <p:sp>
        <p:nvSpPr>
          <p:cNvPr id="9" name="Title 1">
            <a:extLst>
              <a:ext uri="{FF2B5EF4-FFF2-40B4-BE49-F238E27FC236}">
                <a16:creationId xmlns:a16="http://schemas.microsoft.com/office/drawing/2014/main" id="{4F12C0BA-51E6-43CA-AA17-19B98B1676F7}"/>
              </a:ext>
            </a:extLst>
          </p:cNvPr>
          <p:cNvSpPr txBox="1">
            <a:spLocks/>
          </p:cNvSpPr>
          <p:nvPr/>
        </p:nvSpPr>
        <p:spPr>
          <a:xfrm>
            <a:off x="2295524" y="177759"/>
            <a:ext cx="8229600" cy="1104106"/>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000" dirty="0">
                <a:latin typeface="ＭＳ Ｐゴシック" pitchFamily="50" charset="-128"/>
                <a:ea typeface="ＭＳ Ｐゴシック" pitchFamily="50" charset="-128"/>
              </a:rPr>
              <a:t>飛行中の緊急トラブルについて</a:t>
            </a:r>
            <a:br>
              <a:rPr lang="en-US" altLang="ja-JP" sz="2900" dirty="0">
                <a:latin typeface="ＭＳ Ｐゴシック" pitchFamily="50" charset="-128"/>
                <a:ea typeface="ＭＳ Ｐゴシック" pitchFamily="50" charset="-128"/>
              </a:rPr>
            </a:br>
            <a:endParaRPr lang="ja-JP" sz="2900" dirty="0">
              <a:latin typeface="ＭＳ Ｐゴシック" pitchFamily="50" charset="-128"/>
              <a:ea typeface="ＭＳ Ｐゴシック" pitchFamily="50" charset="-128"/>
            </a:endParaRPr>
          </a:p>
        </p:txBody>
      </p:sp>
      <p:sp>
        <p:nvSpPr>
          <p:cNvPr id="6" name="スライド番号プレースホルダー 9"/>
          <p:cNvSpPr>
            <a:spLocks noGrp="1"/>
          </p:cNvSpPr>
          <p:nvPr>
            <p:ph type="sldNum" sz="quarter" idx="11"/>
          </p:nvPr>
        </p:nvSpPr>
        <p:spPr>
          <a:xfrm>
            <a:off x="8610600" y="6356350"/>
            <a:ext cx="2743200" cy="365125"/>
          </a:xfrm>
        </p:spPr>
        <p:txBody>
          <a:bodyPr/>
          <a:lstStyle/>
          <a:p>
            <a:fld id="{746FD205-8D79-439C-A802-2377436AEC8A}" type="slidenum">
              <a:rPr lang="en-US" altLang="ja-JP" smtClean="0"/>
              <a:pPr/>
              <a:t>6</a:t>
            </a:fld>
            <a:endParaRPr kumimoji="1" lang="ja-JP" altLang="en-US" dirty="0"/>
          </a:p>
        </p:txBody>
      </p:sp>
      <p:sp>
        <p:nvSpPr>
          <p:cNvPr id="12" name="正方形/長方形 11">
            <a:extLst>
              <a:ext uri="{FF2B5EF4-FFF2-40B4-BE49-F238E27FC236}">
                <a16:creationId xmlns:a16="http://schemas.microsoft.com/office/drawing/2014/main" id="{72F07519-982C-4D48-A9D6-15FE3758DE85}"/>
              </a:ext>
            </a:extLst>
          </p:cNvPr>
          <p:cNvSpPr/>
          <p:nvPr/>
        </p:nvSpPr>
        <p:spPr>
          <a:xfrm>
            <a:off x="-1" y="7930"/>
            <a:ext cx="12192000" cy="243989"/>
          </a:xfrm>
          <a:prstGeom prst="rect">
            <a:avLst/>
          </a:prstGeom>
          <a:solidFill>
            <a:schemeClr val="accent4">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0CAFFF6C-55A2-44A6-88D5-DF46E06AC7B8}"/>
              </a:ext>
            </a:extLst>
          </p:cNvPr>
          <p:cNvSpPr/>
          <p:nvPr/>
        </p:nvSpPr>
        <p:spPr>
          <a:xfrm>
            <a:off x="809897" y="1998617"/>
            <a:ext cx="2560320" cy="313509"/>
          </a:xfrm>
          <a:prstGeom prst="rect">
            <a:avLst/>
          </a:prstGeom>
          <a:solidFill>
            <a:schemeClr val="accent1">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27636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08521" y="1314534"/>
            <a:ext cx="11345334" cy="5286612"/>
          </a:xfrm>
          <a:solidFill>
            <a:schemeClr val="bg1"/>
          </a:solidFill>
        </p:spPr>
        <p:txBody>
          <a:bodyPr>
            <a:normAutofit/>
          </a:bodyPr>
          <a:lstStyle/>
          <a:p>
            <a:pPr marL="64008" indent="0">
              <a:buNone/>
            </a:pPr>
            <a:r>
              <a:rPr lang="ja-JP" altLang="en-US" sz="1800" b="1" dirty="0">
                <a:latin typeface="ＭＳ Ｐゴシック" pitchFamily="50" charset="-128"/>
                <a:ea typeface="ＭＳ Ｐゴシック" pitchFamily="50" charset="-128"/>
              </a:rPr>
              <a:t>１．飛行中にプロポ電波が途絶して</a:t>
            </a:r>
            <a:r>
              <a:rPr lang="en-US" altLang="ja-JP" sz="1800" b="1" dirty="0">
                <a:latin typeface="ＭＳ Ｐゴシック" pitchFamily="50" charset="-128"/>
                <a:ea typeface="ＭＳ Ｐゴシック" pitchFamily="50" charset="-128"/>
              </a:rPr>
              <a:t>RTL</a:t>
            </a:r>
            <a:r>
              <a:rPr lang="ja-JP" altLang="en-US" sz="1800" b="1" dirty="0">
                <a:latin typeface="ＭＳ Ｐゴシック" pitchFamily="50" charset="-128"/>
                <a:ea typeface="ＭＳ Ｐゴシック" pitchFamily="50" charset="-128"/>
              </a:rPr>
              <a:t>が発動した場合</a:t>
            </a:r>
            <a:endParaRPr lang="en-US" altLang="ja-JP" sz="1800" b="1" dirty="0">
              <a:latin typeface="ＭＳ Ｐゴシック" pitchFamily="50" charset="-128"/>
              <a:ea typeface="ＭＳ Ｐゴシック" pitchFamily="50" charset="-128"/>
            </a:endParaRPr>
          </a:p>
          <a:p>
            <a:pPr marL="64008" indent="0">
              <a:buNone/>
            </a:pPr>
            <a:r>
              <a:rPr lang="ja-JP" altLang="en-US" sz="1800" dirty="0">
                <a:latin typeface="ＭＳ Ｐゴシック" pitchFamily="50" charset="-128"/>
                <a:ea typeface="ＭＳ Ｐゴシック" pitchFamily="50" charset="-128"/>
              </a:rPr>
              <a:t>　　 </a:t>
            </a:r>
            <a:r>
              <a:rPr lang="ja-JP" altLang="en-US" sz="1800" dirty="0">
                <a:solidFill>
                  <a:srgbClr val="FF0000"/>
                </a:solidFill>
                <a:latin typeface="ＭＳ Ｐゴシック" pitchFamily="50" charset="-128"/>
                <a:ea typeface="ＭＳ Ｐゴシック" pitchFamily="50" charset="-128"/>
              </a:rPr>
              <a:t>ラジオフェールセーフが作動　　</a:t>
            </a:r>
            <a:endParaRPr lang="en-US" altLang="ja-JP" sz="1800" dirty="0">
              <a:solidFill>
                <a:srgbClr val="FF0000"/>
              </a:solidFill>
              <a:latin typeface="ＭＳ Ｐゴシック" pitchFamily="50" charset="-128"/>
              <a:ea typeface="ＭＳ Ｐゴシック" pitchFamily="50" charset="-128"/>
            </a:endParaRPr>
          </a:p>
          <a:p>
            <a:pPr marL="64008" indent="0">
              <a:buNone/>
            </a:pPr>
            <a:r>
              <a:rPr lang="ja-JP" altLang="en-US" sz="1800" dirty="0">
                <a:latin typeface="ＭＳ Ｐゴシック" pitchFamily="50" charset="-128"/>
                <a:ea typeface="ＭＳ Ｐゴシック" pitchFamily="50" charset="-128"/>
              </a:rPr>
              <a:t>     </a:t>
            </a:r>
            <a:r>
              <a:rPr lang="en-US" altLang="ja-JP" sz="1800" dirty="0">
                <a:latin typeface="ＭＳ Ｐゴシック" pitchFamily="50" charset="-128"/>
                <a:ea typeface="ＭＳ Ｐゴシック" pitchFamily="50" charset="-128"/>
              </a:rPr>
              <a:t>RTL</a:t>
            </a:r>
            <a:r>
              <a:rPr lang="ja-JP" altLang="en-US" sz="1800" dirty="0">
                <a:latin typeface="ＭＳ Ｐゴシック" pitchFamily="50" charset="-128"/>
                <a:ea typeface="ＭＳ Ｐゴシック" pitchFamily="50" charset="-128"/>
              </a:rPr>
              <a:t>が発動している時にプロポ電波復旧した際は、フライトモード</a:t>
            </a:r>
            <a:r>
              <a:rPr lang="en-US" altLang="ja-JP" sz="1800" dirty="0">
                <a:latin typeface="ＭＳ Ｐゴシック" pitchFamily="50" charset="-128"/>
                <a:ea typeface="ＭＳ Ｐゴシック" pitchFamily="50" charset="-128"/>
              </a:rPr>
              <a:t>SW</a:t>
            </a:r>
            <a:r>
              <a:rPr lang="ja-JP" altLang="en-US" sz="1800" dirty="0">
                <a:latin typeface="ＭＳ Ｐゴシック" pitchFamily="50" charset="-128"/>
                <a:ea typeface="ＭＳ Ｐゴシック" pitchFamily="50" charset="-128"/>
              </a:rPr>
              <a:t>を切り替えで</a:t>
            </a:r>
            <a:r>
              <a:rPr lang="en-US" altLang="ja-JP" sz="1800" dirty="0">
                <a:latin typeface="ＭＳ Ｐゴシック" pitchFamily="50" charset="-128"/>
                <a:ea typeface="ＭＳ Ｐゴシック" pitchFamily="50" charset="-128"/>
              </a:rPr>
              <a:t>RTL</a:t>
            </a:r>
            <a:r>
              <a:rPr lang="ja-JP" altLang="en-US" sz="1800" dirty="0">
                <a:latin typeface="ＭＳ Ｐゴシック" pitchFamily="50" charset="-128"/>
                <a:ea typeface="ＭＳ Ｐゴシック" pitchFamily="50" charset="-128"/>
              </a:rPr>
              <a:t>解除となり手動操作切替</a:t>
            </a:r>
            <a:endParaRPr lang="en-US" altLang="ja-JP" sz="1800" dirty="0">
              <a:latin typeface="ＭＳ Ｐゴシック" pitchFamily="50" charset="-128"/>
              <a:ea typeface="ＭＳ Ｐゴシック" pitchFamily="50" charset="-128"/>
            </a:endParaRPr>
          </a:p>
          <a:p>
            <a:pPr marL="64008" indent="0">
              <a:buNone/>
            </a:pPr>
            <a:r>
              <a:rPr lang="en-US" altLang="ja-JP" sz="1800" dirty="0">
                <a:latin typeface="ＭＳ Ｐゴシック" pitchFamily="50" charset="-128"/>
                <a:ea typeface="ＭＳ Ｐゴシック" pitchFamily="50" charset="-128"/>
              </a:rPr>
              <a:t>     </a:t>
            </a:r>
            <a:r>
              <a:rPr lang="ja-JP" altLang="en-US" sz="1800" dirty="0">
                <a:latin typeface="ＭＳ Ｐゴシック" pitchFamily="50" charset="-128"/>
                <a:ea typeface="ＭＳ Ｐゴシック" pitchFamily="50" charset="-128"/>
              </a:rPr>
              <a:t>が可能です。</a:t>
            </a:r>
            <a:endParaRPr lang="en-US" altLang="ja-JP" sz="1800" dirty="0">
              <a:latin typeface="ＭＳ Ｐゴシック" pitchFamily="50" charset="-128"/>
              <a:ea typeface="ＭＳ Ｐゴシック" pitchFamily="50" charset="-128"/>
            </a:endParaRPr>
          </a:p>
          <a:p>
            <a:pPr marL="64008" indent="0">
              <a:buNone/>
            </a:pPr>
            <a:endParaRPr lang="en-US" altLang="ja-JP" sz="1800" dirty="0">
              <a:latin typeface="ＭＳ Ｐゴシック" pitchFamily="50" charset="-128"/>
              <a:ea typeface="ＭＳ Ｐゴシック" pitchFamily="50" charset="-128"/>
            </a:endParaRPr>
          </a:p>
          <a:p>
            <a:pPr marL="64008" indent="0">
              <a:buNone/>
            </a:pPr>
            <a:r>
              <a:rPr lang="ja-JP" altLang="en-US" sz="1800" b="1" dirty="0">
                <a:latin typeface="ＭＳ Ｐゴシック" pitchFamily="50" charset="-128"/>
                <a:ea typeface="ＭＳ Ｐゴシック" pitchFamily="50" charset="-128"/>
              </a:rPr>
              <a:t>２．</a:t>
            </a:r>
            <a:r>
              <a:rPr lang="en-US" altLang="ja-JP" sz="1800" b="1" dirty="0">
                <a:latin typeface="ＭＳ Ｐゴシック" pitchFamily="50" charset="-128"/>
                <a:ea typeface="ＭＳ Ｐゴシック" pitchFamily="50" charset="-128"/>
              </a:rPr>
              <a:t>Loiter</a:t>
            </a:r>
            <a:r>
              <a:rPr lang="ja-JP" altLang="en-US" sz="1800" b="1" dirty="0">
                <a:latin typeface="ＭＳ Ｐゴシック" pitchFamily="50" charset="-128"/>
                <a:ea typeface="ＭＳ Ｐゴシック" pitchFamily="50" charset="-128"/>
              </a:rPr>
              <a:t>モード</a:t>
            </a:r>
            <a:r>
              <a:rPr lang="en-US" altLang="ja-JP" sz="1800" b="1" dirty="0">
                <a:latin typeface="ＭＳ Ｐゴシック" pitchFamily="50" charset="-128"/>
                <a:ea typeface="ＭＳ Ｐゴシック" pitchFamily="50" charset="-128"/>
              </a:rPr>
              <a:t>(</a:t>
            </a:r>
            <a:r>
              <a:rPr lang="ja-JP" altLang="en-US" sz="1800" b="1" dirty="0">
                <a:latin typeface="ＭＳ Ｐゴシック" pitchFamily="50" charset="-128"/>
                <a:ea typeface="ＭＳ Ｐゴシック" pitchFamily="50" charset="-128"/>
              </a:rPr>
              <a:t>ロイター</a:t>
            </a:r>
            <a:r>
              <a:rPr lang="en-US" altLang="ja-JP" sz="1800" b="1" dirty="0">
                <a:latin typeface="ＭＳ Ｐゴシック" pitchFamily="50" charset="-128"/>
                <a:ea typeface="ＭＳ Ｐゴシック" pitchFamily="50" charset="-128"/>
              </a:rPr>
              <a:t>)</a:t>
            </a:r>
            <a:r>
              <a:rPr lang="ja-JP" altLang="en-US" sz="1800" b="1" dirty="0">
                <a:latin typeface="ＭＳ Ｐゴシック" pitchFamily="50" charset="-128"/>
                <a:ea typeface="ＭＳ Ｐゴシック" pitchFamily="50" charset="-128"/>
              </a:rPr>
              <a:t>飛行中にドローンが予期しない方向へ飛行し始めた場合</a:t>
            </a:r>
          </a:p>
          <a:p>
            <a:pPr marL="64008" indent="0">
              <a:buNone/>
            </a:pPr>
            <a:r>
              <a:rPr lang="ja-JP" altLang="en-US" sz="1800" dirty="0">
                <a:solidFill>
                  <a:srgbClr val="FF0000"/>
                </a:solidFill>
                <a:latin typeface="ＭＳ Ｐゴシック" pitchFamily="50" charset="-128"/>
                <a:ea typeface="ＭＳ Ｐゴシック" pitchFamily="50" charset="-128"/>
              </a:rPr>
              <a:t>    モード切替で手動帰還させてください。</a:t>
            </a:r>
            <a:endParaRPr lang="en-US" altLang="ja-JP" sz="1800" dirty="0">
              <a:solidFill>
                <a:srgbClr val="FF0000"/>
              </a:solidFill>
              <a:latin typeface="ＭＳ Ｐゴシック" pitchFamily="50" charset="-128"/>
              <a:ea typeface="ＭＳ Ｐゴシック" pitchFamily="50" charset="-128"/>
            </a:endParaRPr>
          </a:p>
          <a:p>
            <a:pPr marL="64008" indent="0">
              <a:buNone/>
            </a:pPr>
            <a:r>
              <a:rPr lang="ja-JP" altLang="en-US" sz="1800" dirty="0">
                <a:latin typeface="ＭＳ Ｐゴシック" pitchFamily="50" charset="-128"/>
                <a:ea typeface="ＭＳ Ｐゴシック" pitchFamily="50" charset="-128"/>
              </a:rPr>
              <a:t>    　　　　　　　　　　　　　　　　　モードに切替え手動操作を行ってください。</a:t>
            </a:r>
            <a:endParaRPr lang="en-US" altLang="ja-JP" sz="1800" dirty="0">
              <a:latin typeface="ＭＳ Ｐゴシック" pitchFamily="50" charset="-128"/>
              <a:ea typeface="ＭＳ Ｐゴシック" pitchFamily="50" charset="-128"/>
            </a:endParaRPr>
          </a:p>
          <a:p>
            <a:pPr marL="64008" indent="0">
              <a:buNone/>
            </a:pPr>
            <a:r>
              <a:rPr lang="en-US" altLang="ja-JP" sz="1800" dirty="0">
                <a:latin typeface="ＭＳ Ｐゴシック" pitchFamily="50" charset="-128"/>
                <a:ea typeface="ＭＳ Ｐゴシック" pitchFamily="50" charset="-128"/>
              </a:rPr>
              <a:t>    ※</a:t>
            </a:r>
            <a:r>
              <a:rPr lang="ja-JP" altLang="en-US" sz="1800" dirty="0">
                <a:latin typeface="ＭＳ Ｐゴシック" pitchFamily="50" charset="-128"/>
                <a:ea typeface="ＭＳ Ｐゴシック" pitchFamily="50" charset="-128"/>
              </a:rPr>
              <a:t>それでも改善しない時はスタビライズモードにし、安全を確認したうえでその場に着陸させてください。</a:t>
            </a:r>
          </a:p>
          <a:p>
            <a:pPr marL="64008" indent="0">
              <a:buNone/>
            </a:pPr>
            <a:endParaRPr lang="en-US" altLang="ja-JP" sz="1800" dirty="0">
              <a:latin typeface="ＭＳ Ｐゴシック" pitchFamily="50" charset="-128"/>
              <a:ea typeface="ＭＳ Ｐゴシック" pitchFamily="50" charset="-128"/>
            </a:endParaRPr>
          </a:p>
          <a:p>
            <a:pPr marL="64008" indent="0">
              <a:buNone/>
            </a:pPr>
            <a:r>
              <a:rPr lang="ja-JP" altLang="en-US" sz="1800" b="1" dirty="0">
                <a:latin typeface="ＭＳ Ｐゴシック" pitchFamily="50" charset="-128"/>
                <a:ea typeface="ＭＳ Ｐゴシック" pitchFamily="50" charset="-128"/>
              </a:rPr>
              <a:t>３．自動帰還中（</a:t>
            </a:r>
            <a:r>
              <a:rPr lang="en-US" altLang="ja-JP" sz="1800" b="1" dirty="0">
                <a:latin typeface="ＭＳ Ｐゴシック" pitchFamily="50" charset="-128"/>
                <a:ea typeface="ＭＳ Ｐゴシック" pitchFamily="50" charset="-128"/>
              </a:rPr>
              <a:t>RTL</a:t>
            </a:r>
            <a:r>
              <a:rPr lang="ja-JP" altLang="en-US" sz="1800" b="1" dirty="0">
                <a:latin typeface="ＭＳ Ｐゴシック" pitchFamily="50" charset="-128"/>
                <a:ea typeface="ＭＳ Ｐゴシック" pitchFamily="50" charset="-128"/>
              </a:rPr>
              <a:t>中）に障害物があり手動操縦にする場合　</a:t>
            </a:r>
            <a:endParaRPr lang="en-US" altLang="ja-JP" sz="1800" b="1" dirty="0">
              <a:latin typeface="ＭＳ Ｐゴシック" pitchFamily="50" charset="-128"/>
              <a:ea typeface="ＭＳ Ｐゴシック" pitchFamily="50" charset="-128"/>
            </a:endParaRPr>
          </a:p>
          <a:p>
            <a:pPr marL="64008" indent="0">
              <a:buNone/>
            </a:pPr>
            <a:r>
              <a:rPr lang="ja-JP" altLang="en-US" sz="1800" dirty="0">
                <a:latin typeface="ＭＳ Ｐゴシック" pitchFamily="50" charset="-128"/>
                <a:ea typeface="ＭＳ Ｐゴシック" pitchFamily="50" charset="-128"/>
              </a:rPr>
              <a:t>　  </a:t>
            </a:r>
            <a:r>
              <a:rPr lang="ja-JP" altLang="en-US" sz="1800" dirty="0">
                <a:solidFill>
                  <a:srgbClr val="FF0000"/>
                </a:solidFill>
                <a:latin typeface="ＭＳ Ｐゴシック" pitchFamily="50" charset="-128"/>
                <a:ea typeface="ＭＳ Ｐゴシック" pitchFamily="50" charset="-128"/>
              </a:rPr>
              <a:t>フライトモード切替を行い手動帰還させてください。</a:t>
            </a:r>
            <a:endParaRPr lang="en-US" altLang="ja-JP" sz="1800" dirty="0">
              <a:solidFill>
                <a:srgbClr val="FF0000"/>
              </a:solidFill>
              <a:latin typeface="ＭＳ Ｐゴシック" pitchFamily="50" charset="-128"/>
              <a:ea typeface="ＭＳ Ｐゴシック" pitchFamily="50" charset="-128"/>
            </a:endParaRPr>
          </a:p>
          <a:p>
            <a:pPr marL="64008" indent="0">
              <a:buNone/>
            </a:pPr>
            <a:r>
              <a:rPr lang="en-US" altLang="ja-JP" sz="1800" dirty="0">
                <a:latin typeface="ＭＳ Ｐゴシック" pitchFamily="50" charset="-128"/>
                <a:ea typeface="ＭＳ Ｐゴシック" pitchFamily="50" charset="-128"/>
              </a:rPr>
              <a:t>    ※</a:t>
            </a:r>
            <a:r>
              <a:rPr lang="ja-JP" altLang="en-US" sz="1800" dirty="0">
                <a:latin typeface="ＭＳ Ｐゴシック" pitchFamily="50" charset="-128"/>
                <a:ea typeface="ＭＳ Ｐゴシック" pitchFamily="50" charset="-128"/>
              </a:rPr>
              <a:t>スイッチの切替えで</a:t>
            </a:r>
            <a:r>
              <a:rPr lang="en-US" altLang="ja-JP" sz="1800" dirty="0">
                <a:latin typeface="ＭＳ Ｐゴシック" pitchFamily="50" charset="-128"/>
                <a:ea typeface="ＭＳ Ｐゴシック" pitchFamily="50" charset="-128"/>
              </a:rPr>
              <a:t>RTL</a:t>
            </a:r>
            <a:r>
              <a:rPr lang="ja-JP" altLang="en-US" sz="1800" dirty="0">
                <a:latin typeface="ＭＳ Ｐゴシック" pitchFamily="50" charset="-128"/>
                <a:ea typeface="ＭＳ Ｐゴシック" pitchFamily="50" charset="-128"/>
              </a:rPr>
              <a:t>解除</a:t>
            </a:r>
            <a:endParaRPr lang="en-US" altLang="ja-JP" sz="1800" dirty="0">
              <a:latin typeface="ＭＳ Ｐゴシック" pitchFamily="50" charset="-128"/>
              <a:ea typeface="ＭＳ Ｐゴシック" pitchFamily="50" charset="-128"/>
            </a:endParaRPr>
          </a:p>
        </p:txBody>
      </p:sp>
      <p:sp>
        <p:nvSpPr>
          <p:cNvPr id="2" name="Title 1"/>
          <p:cNvSpPr>
            <a:spLocks noGrp="1"/>
          </p:cNvSpPr>
          <p:nvPr>
            <p:ph type="title"/>
          </p:nvPr>
        </p:nvSpPr>
        <p:spPr>
          <a:xfrm>
            <a:off x="1459946" y="66779"/>
            <a:ext cx="8229600" cy="945225"/>
          </a:xfrm>
        </p:spPr>
        <p:txBody>
          <a:bodyPr>
            <a:normAutofit/>
          </a:bodyPr>
          <a:lstStyle/>
          <a:p>
            <a:pPr algn="ctr"/>
            <a:r>
              <a:rPr lang="ja-JP" altLang="en-US" dirty="0">
                <a:latin typeface="ＭＳ Ｐゴシック" pitchFamily="50" charset="-128"/>
                <a:ea typeface="ＭＳ Ｐゴシック" pitchFamily="50" charset="-128"/>
              </a:rPr>
              <a:t>　　　</a:t>
            </a:r>
            <a:r>
              <a:rPr lang="ja-JP" altLang="en-US" sz="2900" dirty="0">
                <a:latin typeface="ＭＳ Ｐゴシック" pitchFamily="50" charset="-128"/>
                <a:ea typeface="ＭＳ Ｐゴシック" pitchFamily="50" charset="-128"/>
              </a:rPr>
              <a:t>飛行中の危険回避について</a:t>
            </a:r>
            <a:endParaRPr kumimoji="1" lang="ja-JP" sz="2900" b="1" dirty="0">
              <a:latin typeface="ＭＳ Ｐゴシック" pitchFamily="50" charset="-128"/>
              <a:ea typeface="ＭＳ Ｐゴシック" pitchFamily="50" charset="-128"/>
            </a:endParaRPr>
          </a:p>
        </p:txBody>
      </p:sp>
      <p:sp>
        <p:nvSpPr>
          <p:cNvPr id="7" name="スライド番号プレースホルダー 9"/>
          <p:cNvSpPr>
            <a:spLocks noGrp="1"/>
          </p:cNvSpPr>
          <p:nvPr>
            <p:ph type="sldNum" sz="quarter" idx="11"/>
          </p:nvPr>
        </p:nvSpPr>
        <p:spPr>
          <a:xfrm>
            <a:off x="8610600" y="6356350"/>
            <a:ext cx="2743200" cy="365125"/>
          </a:xfrm>
        </p:spPr>
        <p:txBody>
          <a:bodyPr/>
          <a:lstStyle/>
          <a:p>
            <a:fld id="{746FD205-8D79-439C-A802-2377436AEC8A}" type="slidenum">
              <a:rPr lang="en-US" altLang="ja-JP" smtClean="0"/>
              <a:pPr/>
              <a:t>7</a:t>
            </a:fld>
            <a:endParaRPr kumimoji="1" lang="ja-JP" altLang="en-US" dirty="0"/>
          </a:p>
        </p:txBody>
      </p:sp>
      <p:sp>
        <p:nvSpPr>
          <p:cNvPr id="11" name="正方形/長方形 10">
            <a:extLst>
              <a:ext uri="{FF2B5EF4-FFF2-40B4-BE49-F238E27FC236}">
                <a16:creationId xmlns:a16="http://schemas.microsoft.com/office/drawing/2014/main" id="{7693A3C1-C9F1-48C3-9A86-C92C38D05704}"/>
              </a:ext>
            </a:extLst>
          </p:cNvPr>
          <p:cNvSpPr/>
          <p:nvPr/>
        </p:nvSpPr>
        <p:spPr>
          <a:xfrm>
            <a:off x="-1" y="7930"/>
            <a:ext cx="12192000" cy="243989"/>
          </a:xfrm>
          <a:prstGeom prst="rect">
            <a:avLst/>
          </a:prstGeom>
          <a:solidFill>
            <a:schemeClr val="accent4">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8C68EFC1-5882-49A9-A543-3866A372BB63}"/>
              </a:ext>
            </a:extLst>
          </p:cNvPr>
          <p:cNvSpPr/>
          <p:nvPr/>
        </p:nvSpPr>
        <p:spPr>
          <a:xfrm>
            <a:off x="1018902" y="3931714"/>
            <a:ext cx="2560320" cy="313509"/>
          </a:xfrm>
          <a:prstGeom prst="rect">
            <a:avLst/>
          </a:prstGeom>
          <a:solidFill>
            <a:schemeClr val="accent1">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579804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5D3AD24B-6DD6-4E06-9D1F-39CE68B122A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995479" y="1558728"/>
            <a:ext cx="4341236" cy="4010613"/>
          </a:xfrm>
          <a:prstGeom prst="rect">
            <a:avLst/>
          </a:prstGeom>
        </p:spPr>
      </p:pic>
      <p:sp>
        <p:nvSpPr>
          <p:cNvPr id="3" name="Content Placeholder 2"/>
          <p:cNvSpPr>
            <a:spLocks noGrp="1"/>
          </p:cNvSpPr>
          <p:nvPr>
            <p:ph idx="1"/>
          </p:nvPr>
        </p:nvSpPr>
        <p:spPr>
          <a:xfrm>
            <a:off x="76200" y="1573023"/>
            <a:ext cx="4770999" cy="4968552"/>
          </a:xfrm>
        </p:spPr>
        <p:txBody>
          <a:bodyPr>
            <a:normAutofit fontScale="92500" lnSpcReduction="10000"/>
          </a:bodyPr>
          <a:lstStyle/>
          <a:p>
            <a:pPr marL="64006" indent="0">
              <a:buNone/>
            </a:pPr>
            <a:r>
              <a:rPr lang="ja-JP" altLang="en-US" dirty="0">
                <a:latin typeface="ＭＳ Ｐゴシック" pitchFamily="50" charset="-128"/>
                <a:ea typeface="ＭＳ Ｐゴシック" pitchFamily="50" charset="-128"/>
              </a:rPr>
              <a:t>　</a:t>
            </a:r>
            <a:endParaRPr lang="en-US" altLang="ja-JP" dirty="0">
              <a:latin typeface="ＭＳ Ｐゴシック" pitchFamily="50" charset="-128"/>
              <a:ea typeface="ＭＳ Ｐゴシック" pitchFamily="50" charset="-128"/>
            </a:endParaRPr>
          </a:p>
          <a:p>
            <a:pPr marL="64006" indent="0">
              <a:buNone/>
            </a:pPr>
            <a:r>
              <a:rPr lang="ja-JP" altLang="en-US" sz="2200" dirty="0">
                <a:latin typeface="ＭＳ Ｐゴシック" pitchFamily="50" charset="-128"/>
                <a:ea typeface="ＭＳ Ｐゴシック" pitchFamily="50" charset="-128"/>
              </a:rPr>
              <a:t>飛行前に必ず</a:t>
            </a:r>
            <a:r>
              <a:rPr lang="en-US" altLang="ja-JP" sz="2200" dirty="0">
                <a:latin typeface="ＭＳ Ｐゴシック" pitchFamily="50" charset="-128"/>
                <a:ea typeface="ＭＳ Ｐゴシック" pitchFamily="50" charset="-128"/>
              </a:rPr>
              <a:t>GPS</a:t>
            </a:r>
            <a:r>
              <a:rPr lang="ja-JP" altLang="en-US" sz="2200" dirty="0">
                <a:latin typeface="ＭＳ Ｐゴシック" pitchFamily="50" charset="-128"/>
                <a:ea typeface="ＭＳ Ｐゴシック" pitchFamily="50" charset="-128"/>
              </a:rPr>
              <a:t>数値を確認してください</a:t>
            </a:r>
            <a:endParaRPr lang="en-US" altLang="ja-JP" sz="2200" dirty="0">
              <a:latin typeface="ＭＳ Ｐゴシック" pitchFamily="50" charset="-128"/>
              <a:ea typeface="ＭＳ Ｐゴシック" pitchFamily="50" charset="-128"/>
            </a:endParaRPr>
          </a:p>
          <a:p>
            <a:pPr marL="64006" indent="0">
              <a:buNone/>
            </a:pPr>
            <a:r>
              <a:rPr lang="en-US" altLang="ja-JP" sz="2600" dirty="0" err="1">
                <a:latin typeface="ＭＳ Ｐゴシック" pitchFamily="50" charset="-128"/>
                <a:ea typeface="ＭＳ Ｐゴシック" pitchFamily="50" charset="-128"/>
              </a:rPr>
              <a:t>Hdop</a:t>
            </a:r>
            <a:r>
              <a:rPr lang="ja-JP" altLang="en-US" sz="2600" dirty="0">
                <a:latin typeface="ＭＳ Ｐゴシック" pitchFamily="50" charset="-128"/>
                <a:ea typeface="ＭＳ Ｐゴシック" pitchFamily="50" charset="-128"/>
              </a:rPr>
              <a:t>（</a:t>
            </a:r>
            <a:r>
              <a:rPr lang="en-US" altLang="ja-JP" sz="2600" dirty="0">
                <a:latin typeface="ＭＳ Ｐゴシック" pitchFamily="50" charset="-128"/>
                <a:ea typeface="ＭＳ Ｐゴシック" pitchFamily="50" charset="-128"/>
              </a:rPr>
              <a:t>GPS</a:t>
            </a:r>
            <a:r>
              <a:rPr lang="ja-JP" altLang="en-US" sz="2600" dirty="0">
                <a:latin typeface="ＭＳ Ｐゴシック" pitchFamily="50" charset="-128"/>
                <a:ea typeface="ＭＳ Ｐゴシック" pitchFamily="50" charset="-128"/>
              </a:rPr>
              <a:t>精度）　</a:t>
            </a:r>
            <a:endParaRPr lang="en-US" altLang="ja-JP" sz="2600" dirty="0">
              <a:latin typeface="ＭＳ Ｐゴシック" pitchFamily="50" charset="-128"/>
              <a:ea typeface="ＭＳ Ｐゴシック" pitchFamily="50" charset="-128"/>
            </a:endParaRPr>
          </a:p>
          <a:p>
            <a:pPr marL="64006" indent="0">
              <a:buNone/>
            </a:pPr>
            <a:r>
              <a:rPr lang="en-US" altLang="ja-JP" sz="2600" dirty="0">
                <a:solidFill>
                  <a:srgbClr val="FF0000"/>
                </a:solidFill>
                <a:latin typeface="ＭＳ Ｐゴシック" pitchFamily="50" charset="-128"/>
                <a:ea typeface="ＭＳ Ｐゴシック" pitchFamily="50" charset="-128"/>
              </a:rPr>
              <a:t>2.0</a:t>
            </a:r>
            <a:r>
              <a:rPr lang="ja-JP" altLang="en-US" sz="2600" dirty="0">
                <a:solidFill>
                  <a:srgbClr val="FF0000"/>
                </a:solidFill>
                <a:latin typeface="ＭＳ Ｐゴシック" pitchFamily="50" charset="-128"/>
                <a:ea typeface="ＭＳ Ｐゴシック" pitchFamily="50" charset="-128"/>
              </a:rPr>
              <a:t>以下を確認</a:t>
            </a:r>
            <a:endParaRPr lang="en-US" altLang="ja-JP" sz="2600" dirty="0">
              <a:solidFill>
                <a:srgbClr val="FF0000"/>
              </a:solidFill>
              <a:latin typeface="ＭＳ Ｐゴシック" pitchFamily="50" charset="-128"/>
              <a:ea typeface="ＭＳ Ｐゴシック" pitchFamily="50" charset="-128"/>
            </a:endParaRPr>
          </a:p>
          <a:p>
            <a:pPr marL="64006" indent="0">
              <a:buNone/>
            </a:pPr>
            <a:endParaRPr lang="en-US" altLang="ja-JP" sz="2600" dirty="0">
              <a:solidFill>
                <a:srgbClr val="FF0000"/>
              </a:solidFill>
              <a:latin typeface="ＭＳ Ｐゴシック" pitchFamily="50" charset="-128"/>
              <a:ea typeface="ＭＳ Ｐゴシック" pitchFamily="50" charset="-128"/>
            </a:endParaRPr>
          </a:p>
          <a:p>
            <a:pPr marL="64006" indent="0">
              <a:buNone/>
            </a:pPr>
            <a:r>
              <a:rPr lang="en-US" altLang="ja-JP" sz="2600" dirty="0" err="1">
                <a:latin typeface="ＭＳ Ｐゴシック" pitchFamily="50" charset="-128"/>
                <a:ea typeface="ＭＳ Ｐゴシック" pitchFamily="50" charset="-128"/>
              </a:rPr>
              <a:t>SatCount</a:t>
            </a:r>
            <a:r>
              <a:rPr lang="ja-JP" altLang="en-US" sz="2600" dirty="0">
                <a:latin typeface="ＭＳ Ｐゴシック" pitchFamily="50" charset="-128"/>
                <a:ea typeface="ＭＳ Ｐゴシック" pitchFamily="50" charset="-128"/>
              </a:rPr>
              <a:t>（</a:t>
            </a:r>
            <a:r>
              <a:rPr lang="en-US" altLang="ja-JP" sz="2600" dirty="0">
                <a:latin typeface="ＭＳ Ｐゴシック" pitchFamily="50" charset="-128"/>
                <a:ea typeface="ＭＳ Ｐゴシック" pitchFamily="50" charset="-128"/>
              </a:rPr>
              <a:t>GPS</a:t>
            </a:r>
            <a:r>
              <a:rPr lang="ja-JP" altLang="en-US" sz="2600" dirty="0">
                <a:latin typeface="ＭＳ Ｐゴシック" pitchFamily="50" charset="-128"/>
                <a:ea typeface="ＭＳ Ｐゴシック" pitchFamily="50" charset="-128"/>
              </a:rPr>
              <a:t>取得数）　</a:t>
            </a:r>
            <a:endParaRPr lang="en-US" altLang="ja-JP" sz="2600" dirty="0">
              <a:latin typeface="ＭＳ Ｐゴシック" pitchFamily="50" charset="-128"/>
              <a:ea typeface="ＭＳ Ｐゴシック" pitchFamily="50" charset="-128"/>
            </a:endParaRPr>
          </a:p>
          <a:p>
            <a:pPr marL="64006" indent="0">
              <a:buNone/>
            </a:pPr>
            <a:r>
              <a:rPr lang="en-US" altLang="ja-JP" sz="2600" dirty="0">
                <a:solidFill>
                  <a:srgbClr val="FF0000"/>
                </a:solidFill>
                <a:latin typeface="ＭＳ Ｐゴシック" pitchFamily="50" charset="-128"/>
                <a:ea typeface="ＭＳ Ｐゴシック" pitchFamily="50" charset="-128"/>
              </a:rPr>
              <a:t>8.0</a:t>
            </a:r>
            <a:r>
              <a:rPr lang="ja-JP" altLang="en-US" sz="2600" dirty="0">
                <a:solidFill>
                  <a:srgbClr val="FF0000"/>
                </a:solidFill>
                <a:latin typeface="ＭＳ Ｐゴシック" pitchFamily="50" charset="-128"/>
                <a:ea typeface="ＭＳ Ｐゴシック" pitchFamily="50" charset="-128"/>
              </a:rPr>
              <a:t>以上を確認</a:t>
            </a:r>
            <a:endParaRPr lang="en-US" altLang="ja-JP" sz="2600" dirty="0">
              <a:solidFill>
                <a:srgbClr val="FF0000"/>
              </a:solidFill>
              <a:latin typeface="ＭＳ Ｐゴシック" pitchFamily="50" charset="-128"/>
              <a:ea typeface="ＭＳ Ｐゴシック" pitchFamily="50" charset="-128"/>
            </a:endParaRPr>
          </a:p>
          <a:p>
            <a:pPr marL="64006" indent="0">
              <a:buNone/>
            </a:pPr>
            <a:endParaRPr lang="en-US" altLang="ja-JP" sz="2600" dirty="0">
              <a:solidFill>
                <a:srgbClr val="FF0000"/>
              </a:solidFill>
              <a:latin typeface="ＭＳ Ｐゴシック" pitchFamily="50" charset="-128"/>
              <a:ea typeface="ＭＳ Ｐゴシック" pitchFamily="50" charset="-128"/>
            </a:endParaRPr>
          </a:p>
          <a:p>
            <a:pPr marL="64006" indent="0">
              <a:buNone/>
            </a:pPr>
            <a:r>
              <a:rPr lang="ja-JP" altLang="en-US" sz="2600" dirty="0">
                <a:solidFill>
                  <a:srgbClr val="FF0000"/>
                </a:solidFill>
                <a:latin typeface="ＭＳ Ｐゴシック" pitchFamily="50" charset="-128"/>
                <a:ea typeface="ＭＳ Ｐゴシック" pitchFamily="50" charset="-128"/>
              </a:rPr>
              <a:t>数値が範囲外の場合、</a:t>
            </a:r>
            <a:endParaRPr lang="en-US" altLang="ja-JP" sz="2600" dirty="0">
              <a:solidFill>
                <a:srgbClr val="FF0000"/>
              </a:solidFill>
              <a:latin typeface="ＭＳ Ｐゴシック" pitchFamily="50" charset="-128"/>
              <a:ea typeface="ＭＳ Ｐゴシック" pitchFamily="50" charset="-128"/>
            </a:endParaRPr>
          </a:p>
          <a:p>
            <a:pPr marL="64006" indent="0">
              <a:buNone/>
            </a:pPr>
            <a:r>
              <a:rPr lang="ja-JP" altLang="en-US" sz="2600" dirty="0">
                <a:solidFill>
                  <a:srgbClr val="FF0000"/>
                </a:solidFill>
                <a:latin typeface="ＭＳ Ｐゴシック" pitchFamily="50" charset="-128"/>
                <a:ea typeface="ＭＳ Ｐゴシック" pitchFamily="50" charset="-128"/>
              </a:rPr>
              <a:t>　　　　　　　　飛行は禁止となります。</a:t>
            </a:r>
            <a:endParaRPr lang="en-US" altLang="ja-JP" sz="2600" dirty="0">
              <a:solidFill>
                <a:srgbClr val="FF0000"/>
              </a:solidFill>
              <a:latin typeface="ＭＳ Ｐゴシック" pitchFamily="50" charset="-128"/>
              <a:ea typeface="ＭＳ Ｐゴシック" pitchFamily="50" charset="-128"/>
            </a:endParaRPr>
          </a:p>
          <a:p>
            <a:pPr marL="64006" indent="0">
              <a:buNone/>
            </a:pPr>
            <a:r>
              <a:rPr lang="en-US" altLang="ja-JP" sz="1700" dirty="0">
                <a:solidFill>
                  <a:srgbClr val="FF0000"/>
                </a:solidFill>
                <a:latin typeface="ＭＳ Ｐゴシック" pitchFamily="50" charset="-128"/>
                <a:ea typeface="ＭＳ Ｐゴシック" pitchFamily="50" charset="-128"/>
              </a:rPr>
              <a:t>※</a:t>
            </a:r>
            <a:r>
              <a:rPr lang="ja-JP" altLang="en-US" sz="1700" dirty="0">
                <a:solidFill>
                  <a:srgbClr val="FF0000"/>
                </a:solidFill>
                <a:latin typeface="ＭＳ Ｐゴシック" pitchFamily="50" charset="-128"/>
                <a:ea typeface="ＭＳ Ｐゴシック" pitchFamily="50" charset="-128"/>
              </a:rPr>
              <a:t>数値が範囲内であっても構造物付近と室内飛行に　　おいてはロイター飛行禁止です</a:t>
            </a:r>
            <a:endParaRPr lang="en-US" altLang="ja-JP" sz="1700" dirty="0">
              <a:latin typeface="ＭＳ Ｐゴシック" pitchFamily="50" charset="-128"/>
              <a:ea typeface="ＭＳ Ｐゴシック" pitchFamily="50" charset="-128"/>
            </a:endParaRPr>
          </a:p>
        </p:txBody>
      </p:sp>
      <p:sp>
        <p:nvSpPr>
          <p:cNvPr id="10" name="スライド番号プレースホルダー 9"/>
          <p:cNvSpPr>
            <a:spLocks noGrp="1"/>
          </p:cNvSpPr>
          <p:nvPr>
            <p:ph type="sldNum" sz="quarter" idx="11"/>
          </p:nvPr>
        </p:nvSpPr>
        <p:spPr/>
        <p:txBody>
          <a:bodyPr/>
          <a:lstStyle/>
          <a:p>
            <a:fld id="{746FD205-8D79-439C-A802-2377436AEC8A}" type="slidenum">
              <a:rPr lang="en-US" altLang="ja-JP" smtClean="0"/>
              <a:pPr/>
              <a:t>8</a:t>
            </a:fld>
            <a:endParaRPr kumimoji="1" lang="ja-JP" altLang="en-US" dirty="0"/>
          </a:p>
        </p:txBody>
      </p:sp>
      <p:pic>
        <p:nvPicPr>
          <p:cNvPr id="4" name="図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82200" y="4041068"/>
            <a:ext cx="2124743" cy="1368972"/>
          </a:xfrm>
          <a:prstGeom prst="rect">
            <a:avLst/>
          </a:prstGeom>
          <a:ln>
            <a:solidFill>
              <a:srgbClr val="FF0000"/>
            </a:solidFill>
          </a:ln>
        </p:spPr>
      </p:pic>
      <p:sp>
        <p:nvSpPr>
          <p:cNvPr id="7" name="テキスト ボックス 6"/>
          <p:cNvSpPr txBox="1"/>
          <p:nvPr/>
        </p:nvSpPr>
        <p:spPr>
          <a:xfrm>
            <a:off x="6872871" y="1230970"/>
            <a:ext cx="800219" cy="338554"/>
          </a:xfrm>
          <a:prstGeom prst="rect">
            <a:avLst/>
          </a:prstGeom>
          <a:noFill/>
        </p:spPr>
        <p:txBody>
          <a:bodyPr wrap="none" rtlCol="0">
            <a:spAutoFit/>
          </a:bodyPr>
          <a:lstStyle/>
          <a:p>
            <a:r>
              <a:rPr lang="ja-JP" altLang="en-US" sz="1600" b="1" dirty="0"/>
              <a:t>表示部</a:t>
            </a:r>
          </a:p>
        </p:txBody>
      </p:sp>
      <p:cxnSp>
        <p:nvCxnSpPr>
          <p:cNvPr id="16" name="コネクタ: カギ線 15"/>
          <p:cNvCxnSpPr>
            <a:endCxn id="4" idx="0"/>
          </p:cNvCxnSpPr>
          <p:nvPr/>
        </p:nvCxnSpPr>
        <p:spPr>
          <a:xfrm>
            <a:off x="8898564" y="3800555"/>
            <a:ext cx="2146008" cy="240513"/>
          </a:xfrm>
          <a:prstGeom prst="bentConnector2">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9982200" y="2901823"/>
            <a:ext cx="1883388" cy="923330"/>
          </a:xfrm>
          <a:prstGeom prst="rect">
            <a:avLst/>
          </a:prstGeom>
          <a:noFill/>
        </p:spPr>
        <p:txBody>
          <a:bodyPr wrap="square" rtlCol="0">
            <a:spAutoFit/>
          </a:bodyPr>
          <a:lstStyle/>
          <a:p>
            <a:r>
              <a:rPr kumimoji="1" lang="ja-JP" altLang="en-US" dirty="0"/>
              <a:t>表示部をダブルクリックで項目変更可能</a:t>
            </a:r>
          </a:p>
        </p:txBody>
      </p:sp>
      <p:sp>
        <p:nvSpPr>
          <p:cNvPr id="5" name="四角形: 角を丸くする 4"/>
          <p:cNvSpPr/>
          <p:nvPr/>
        </p:nvSpPr>
        <p:spPr>
          <a:xfrm>
            <a:off x="5181600" y="4362450"/>
            <a:ext cx="1943100" cy="1047590"/>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四角形: 角を丸くする 13"/>
          <p:cNvSpPr/>
          <p:nvPr/>
        </p:nvSpPr>
        <p:spPr>
          <a:xfrm>
            <a:off x="7272980" y="4362450"/>
            <a:ext cx="1943100" cy="1047590"/>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5" name="コネクタ: 曲線 14"/>
          <p:cNvCxnSpPr>
            <a:cxnSpLocks/>
          </p:cNvCxnSpPr>
          <p:nvPr/>
        </p:nvCxnSpPr>
        <p:spPr>
          <a:xfrm>
            <a:off x="2316221" y="3325129"/>
            <a:ext cx="5358515" cy="1000047"/>
          </a:xfrm>
          <a:prstGeom prst="curvedConnector3">
            <a:avLst>
              <a:gd name="adj1" fmla="val 99416"/>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コネクタ: 曲線 26"/>
          <p:cNvCxnSpPr/>
          <p:nvPr/>
        </p:nvCxnSpPr>
        <p:spPr>
          <a:xfrm>
            <a:off x="2314575" y="4659244"/>
            <a:ext cx="2867025" cy="10529"/>
          </a:xfrm>
          <a:prstGeom prst="curvedConnector3">
            <a:avLst>
              <a:gd name="adj1" fmla="val 5000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E5A91444-50AA-4BD7-967A-D2C776D5F940}"/>
              </a:ext>
            </a:extLst>
          </p:cNvPr>
          <p:cNvSpPr txBox="1"/>
          <p:nvPr/>
        </p:nvSpPr>
        <p:spPr>
          <a:xfrm>
            <a:off x="3748087" y="165229"/>
            <a:ext cx="4998216" cy="538609"/>
          </a:xfrm>
          <a:prstGeom prst="rect">
            <a:avLst/>
          </a:prstGeom>
          <a:noFill/>
        </p:spPr>
        <p:txBody>
          <a:bodyPr wrap="square" rtlCol="0">
            <a:spAutoFit/>
          </a:bodyPr>
          <a:lstStyle/>
          <a:p>
            <a:pPr algn="ctr"/>
            <a:r>
              <a:rPr kumimoji="1" lang="ja-JP" altLang="en-US" sz="2900" dirty="0">
                <a:latin typeface="ＭＳ Ｐゴシック" panose="020B0600070205080204" pitchFamily="50" charset="-128"/>
                <a:ea typeface="ＭＳ Ｐゴシック" panose="020B0600070205080204" pitchFamily="50" charset="-128"/>
              </a:rPr>
              <a:t>ミッションプランナー　表示確認</a:t>
            </a:r>
            <a:endParaRPr kumimoji="1" lang="en-US" altLang="ja-JP" sz="2900" dirty="0">
              <a:latin typeface="ＭＳ Ｐゴシック" panose="020B0600070205080204" pitchFamily="50" charset="-128"/>
              <a:ea typeface="ＭＳ Ｐゴシック" panose="020B0600070205080204" pitchFamily="50" charset="-128"/>
            </a:endParaRPr>
          </a:p>
        </p:txBody>
      </p:sp>
      <p:sp>
        <p:nvSpPr>
          <p:cNvPr id="23" name="正方形/長方形 22">
            <a:extLst>
              <a:ext uri="{FF2B5EF4-FFF2-40B4-BE49-F238E27FC236}">
                <a16:creationId xmlns:a16="http://schemas.microsoft.com/office/drawing/2014/main" id="{6078FC0B-D676-4E4D-A8DC-F99B069282EE}"/>
              </a:ext>
            </a:extLst>
          </p:cNvPr>
          <p:cNvSpPr/>
          <p:nvPr/>
        </p:nvSpPr>
        <p:spPr>
          <a:xfrm>
            <a:off x="-1" y="7930"/>
            <a:ext cx="12192000" cy="243989"/>
          </a:xfrm>
          <a:prstGeom prst="rect">
            <a:avLst/>
          </a:prstGeom>
          <a:solidFill>
            <a:schemeClr val="accent4">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6E3329DF-E872-49CB-ABBB-0B02A7417C6C}"/>
              </a:ext>
            </a:extLst>
          </p:cNvPr>
          <p:cNvSpPr/>
          <p:nvPr/>
        </p:nvSpPr>
        <p:spPr>
          <a:xfrm>
            <a:off x="274321" y="5356077"/>
            <a:ext cx="1476103" cy="313509"/>
          </a:xfrm>
          <a:prstGeom prst="rect">
            <a:avLst/>
          </a:prstGeom>
          <a:solidFill>
            <a:schemeClr val="accent1">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302596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図 13"/>
          <p:cNvPicPr>
            <a:picLocks noChangeAspect="1"/>
          </p:cNvPicPr>
          <p:nvPr/>
        </p:nvPicPr>
        <p:blipFill>
          <a:blip r:embed="rId2"/>
          <a:stretch>
            <a:fillRect/>
          </a:stretch>
        </p:blipFill>
        <p:spPr>
          <a:xfrm>
            <a:off x="1388819" y="1529820"/>
            <a:ext cx="5188450" cy="4362761"/>
          </a:xfrm>
          <a:prstGeom prst="rect">
            <a:avLst/>
          </a:prstGeom>
        </p:spPr>
      </p:pic>
      <p:sp>
        <p:nvSpPr>
          <p:cNvPr id="9" name="コンテンツ プレースホルダー 6">
            <a:extLst>
              <a:ext uri="{FF2B5EF4-FFF2-40B4-BE49-F238E27FC236}">
                <a16:creationId xmlns:a16="http://schemas.microsoft.com/office/drawing/2014/main" id="{E09EA4F3-3719-4386-8F8A-D7C60917BF4D}"/>
              </a:ext>
            </a:extLst>
          </p:cNvPr>
          <p:cNvSpPr>
            <a:spLocks noGrp="1"/>
          </p:cNvSpPr>
          <p:nvPr>
            <p:ph idx="1"/>
          </p:nvPr>
        </p:nvSpPr>
        <p:spPr>
          <a:xfrm>
            <a:off x="6880332" y="2196218"/>
            <a:ext cx="4390419" cy="2796209"/>
          </a:xfrm>
          <a:solidFill>
            <a:srgbClr val="FFFF00"/>
          </a:solidFill>
          <a:ln>
            <a:solidFill>
              <a:srgbClr val="FF0000"/>
            </a:solidFill>
          </a:ln>
        </p:spPr>
        <p:txBody>
          <a:bodyPr>
            <a:normAutofit fontScale="55000" lnSpcReduction="20000"/>
          </a:bodyPr>
          <a:lstStyle/>
          <a:p>
            <a:pPr marL="64006" indent="0">
              <a:buNone/>
            </a:pPr>
            <a:endParaRPr lang="en-US" altLang="ja-JP" dirty="0"/>
          </a:p>
          <a:p>
            <a:pPr marL="64006" indent="0">
              <a:buNone/>
            </a:pPr>
            <a:r>
              <a:rPr lang="en-US" altLang="ja-JP" dirty="0"/>
              <a:t>• </a:t>
            </a:r>
            <a:r>
              <a:rPr lang="ja-JP" altLang="en-US" dirty="0"/>
              <a:t>有効　　　　□チェックで（有効）</a:t>
            </a:r>
          </a:p>
          <a:p>
            <a:pPr marL="64006" indent="0">
              <a:buNone/>
            </a:pPr>
            <a:r>
              <a:rPr lang="en-US" altLang="ja-JP" dirty="0"/>
              <a:t>• </a:t>
            </a:r>
            <a:r>
              <a:rPr lang="ja-JP" altLang="en-US" dirty="0"/>
              <a:t>タイプ　</a:t>
            </a:r>
            <a:r>
              <a:rPr lang="en-US" altLang="ja-JP" dirty="0"/>
              <a:t> Altitude and Circle</a:t>
            </a:r>
            <a:r>
              <a:rPr lang="ja-JP" altLang="en-US" dirty="0"/>
              <a:t>（高度</a:t>
            </a:r>
            <a:r>
              <a:rPr lang="en-US" altLang="ja-JP" dirty="0"/>
              <a:t>/</a:t>
            </a:r>
            <a:r>
              <a:rPr lang="ja-JP" altLang="en-US" dirty="0"/>
              <a:t>距離）</a:t>
            </a:r>
            <a:endParaRPr lang="en-US" altLang="ja-JP" dirty="0"/>
          </a:p>
          <a:p>
            <a:pPr marL="64006" indent="0">
              <a:buNone/>
            </a:pPr>
            <a:r>
              <a:rPr lang="ja-JP" altLang="en-US" dirty="0"/>
              <a:t>　　　</a:t>
            </a:r>
          </a:p>
          <a:p>
            <a:pPr marL="64006" indent="0">
              <a:buNone/>
            </a:pPr>
            <a:r>
              <a:rPr lang="en-US" altLang="ja-JP" dirty="0"/>
              <a:t>• </a:t>
            </a:r>
            <a:r>
              <a:rPr lang="ja-JP" altLang="en-US" dirty="0"/>
              <a:t>アクション　</a:t>
            </a:r>
            <a:r>
              <a:rPr lang="en-US" altLang="ja-JP" dirty="0"/>
              <a:t> RTL or Land </a:t>
            </a:r>
            <a:r>
              <a:rPr lang="en-US" altLang="ja-JP" sz="2500" b="1" dirty="0"/>
              <a:t>(</a:t>
            </a:r>
            <a:r>
              <a:rPr lang="ja-JP" altLang="en-US" sz="2500" b="1" dirty="0"/>
              <a:t>自動帰還）</a:t>
            </a:r>
            <a:endParaRPr lang="en-US" altLang="ja-JP" sz="2500" b="1" dirty="0"/>
          </a:p>
          <a:p>
            <a:pPr marL="64006" indent="0">
              <a:buNone/>
            </a:pPr>
            <a:r>
              <a:rPr lang="en-US" altLang="ja-JP" dirty="0"/>
              <a:t>• </a:t>
            </a:r>
            <a:r>
              <a:rPr lang="ja-JP" altLang="en-US" dirty="0"/>
              <a:t>最高高度</a:t>
            </a:r>
            <a:r>
              <a:rPr lang="en-US" altLang="ja-JP" dirty="0"/>
              <a:t>[m] </a:t>
            </a:r>
            <a:r>
              <a:rPr lang="ja-JP" altLang="en-US" dirty="0"/>
              <a:t>   （</a:t>
            </a:r>
            <a:r>
              <a:rPr lang="en-US" altLang="ja-JP" dirty="0"/>
              <a:t>HOME</a:t>
            </a:r>
            <a:r>
              <a:rPr lang="ja-JP" altLang="en-US" dirty="0"/>
              <a:t>位置からの高度）　</a:t>
            </a:r>
            <a:endParaRPr lang="en-US" altLang="ja-JP" dirty="0"/>
          </a:p>
          <a:p>
            <a:pPr marL="64006" indent="0">
              <a:buNone/>
            </a:pPr>
            <a:r>
              <a:rPr lang="en-US" altLang="ja-JP" dirty="0"/>
              <a:t>• </a:t>
            </a:r>
            <a:r>
              <a:rPr lang="ja-JP" altLang="en-US" dirty="0"/>
              <a:t>最大半径</a:t>
            </a:r>
            <a:r>
              <a:rPr lang="en-US" altLang="ja-JP" dirty="0"/>
              <a:t>[m] </a:t>
            </a:r>
            <a:r>
              <a:rPr lang="ja-JP" altLang="en-US" dirty="0"/>
              <a:t>（</a:t>
            </a:r>
            <a:r>
              <a:rPr lang="en-US" altLang="ja-JP" dirty="0"/>
              <a:t>HOME</a:t>
            </a:r>
            <a:r>
              <a:rPr lang="ja-JP" altLang="en-US" dirty="0"/>
              <a:t>位置からの距離）</a:t>
            </a:r>
            <a:endParaRPr lang="en-US" altLang="ja-JP" dirty="0"/>
          </a:p>
          <a:p>
            <a:pPr marL="64006" indent="0">
              <a:buNone/>
            </a:pPr>
            <a:r>
              <a:rPr lang="en-US" altLang="ja-JP" dirty="0"/>
              <a:t>• RTL </a:t>
            </a:r>
            <a:r>
              <a:rPr lang="ja-JP" altLang="en-US" dirty="0"/>
              <a:t>高度</a:t>
            </a:r>
            <a:r>
              <a:rPr lang="en-US" altLang="ja-JP" dirty="0"/>
              <a:t>[m] </a:t>
            </a:r>
            <a:r>
              <a:rPr lang="ja-JP" altLang="en-US" dirty="0"/>
              <a:t>    </a:t>
            </a:r>
            <a:r>
              <a:rPr lang="en-US" altLang="ja-JP" dirty="0"/>
              <a:t>(</a:t>
            </a:r>
            <a:r>
              <a:rPr lang="ja-JP" altLang="en-US" dirty="0"/>
              <a:t>数値を変更する事で</a:t>
            </a:r>
            <a:endParaRPr lang="en-US" altLang="ja-JP" dirty="0"/>
          </a:p>
          <a:p>
            <a:pPr marL="64006" indent="0">
              <a:buNone/>
            </a:pPr>
            <a:r>
              <a:rPr lang="en-US" altLang="ja-JP" dirty="0"/>
              <a:t>   RTL</a:t>
            </a:r>
            <a:r>
              <a:rPr lang="ja-JP" altLang="en-US" dirty="0"/>
              <a:t>時の最低帰還高度が変更可能。</a:t>
            </a:r>
            <a:r>
              <a:rPr lang="en-US" altLang="ja-JP" dirty="0"/>
              <a:t>)</a:t>
            </a:r>
            <a:endParaRPr lang="ja-JP" altLang="en-US" sz="2000" dirty="0"/>
          </a:p>
        </p:txBody>
      </p:sp>
      <p:sp>
        <p:nvSpPr>
          <p:cNvPr id="10" name="Title 1">
            <a:extLst>
              <a:ext uri="{FF2B5EF4-FFF2-40B4-BE49-F238E27FC236}">
                <a16:creationId xmlns:a16="http://schemas.microsoft.com/office/drawing/2014/main" id="{E277783E-F663-4D75-93BB-26313A96A9A0}"/>
              </a:ext>
            </a:extLst>
          </p:cNvPr>
          <p:cNvSpPr>
            <a:spLocks noGrp="1"/>
          </p:cNvSpPr>
          <p:nvPr>
            <p:ph type="title"/>
          </p:nvPr>
        </p:nvSpPr>
        <p:spPr>
          <a:xfrm>
            <a:off x="1468348" y="1044164"/>
            <a:ext cx="8451779" cy="422452"/>
          </a:xfrm>
        </p:spPr>
        <p:txBody>
          <a:bodyPr>
            <a:noAutofit/>
          </a:bodyPr>
          <a:lstStyle/>
          <a:p>
            <a:r>
              <a:rPr kumimoji="1" lang="en-US" altLang="ja-JP" sz="2800" dirty="0" err="1">
                <a:latin typeface="ＭＳ Ｐゴシック" pitchFamily="50" charset="-128"/>
                <a:ea typeface="ＭＳ Ｐゴシック" pitchFamily="50" charset="-128"/>
              </a:rPr>
              <a:t>GeoFence</a:t>
            </a:r>
            <a:r>
              <a:rPr kumimoji="1" lang="ja-JP" altLang="en-US" sz="2800" dirty="0">
                <a:latin typeface="ＭＳ Ｐゴシック" pitchFamily="50" charset="-128"/>
                <a:ea typeface="ＭＳ Ｐゴシック" pitchFamily="50" charset="-128"/>
              </a:rPr>
              <a:t>（ジオフェンス）</a:t>
            </a:r>
            <a:r>
              <a:rPr kumimoji="1" lang="en-US" altLang="ja-JP" sz="2800" dirty="0">
                <a:latin typeface="ＭＳ Ｐゴシック" pitchFamily="50" charset="-128"/>
                <a:ea typeface="ＭＳ Ｐゴシック" pitchFamily="50" charset="-128"/>
              </a:rPr>
              <a:t>RTL</a:t>
            </a:r>
            <a:r>
              <a:rPr kumimoji="1" lang="ja-JP" altLang="en-US" sz="2800" dirty="0">
                <a:latin typeface="ＭＳ Ｐゴシック" pitchFamily="50" charset="-128"/>
                <a:ea typeface="ＭＳ Ｐゴシック" pitchFamily="50" charset="-128"/>
              </a:rPr>
              <a:t>高度設定</a:t>
            </a:r>
            <a:endParaRPr kumimoji="1" lang="ja-JP" sz="2800" dirty="0">
              <a:latin typeface="ＭＳ Ｐゴシック" pitchFamily="50" charset="-128"/>
              <a:ea typeface="ＭＳ Ｐゴシック" pitchFamily="50" charset="-128"/>
            </a:endParaRPr>
          </a:p>
        </p:txBody>
      </p:sp>
      <p:sp>
        <p:nvSpPr>
          <p:cNvPr id="7" name="スライド番号プレースホルダー 6"/>
          <p:cNvSpPr>
            <a:spLocks noGrp="1"/>
          </p:cNvSpPr>
          <p:nvPr>
            <p:ph type="sldNum"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46FD205-8D79-439C-A802-2377436AEC8A}" type="slidenum">
              <a:rPr kumimoji="0" lang="en-US" altLang="ja-JP" sz="1200" b="0" i="0" u="none" strike="noStrike" kern="1200" cap="none" spc="0" normalizeH="0" baseline="0" noProof="0" smtClean="0">
                <a:ln>
                  <a:noFill/>
                </a:ln>
                <a:solidFill>
                  <a:prstClr val="black">
                    <a:tint val="75000"/>
                  </a:prstClr>
                </a:solidFill>
                <a:effectLst/>
                <a:uLnTx/>
                <a:uFillTx/>
                <a:latin typeface="Calibri"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1" lang="ja-JP" altLang="en-US" sz="1200" b="0" i="0" u="none" strike="noStrike" kern="1200" cap="none" spc="0" normalizeH="0" baseline="0" noProof="0">
              <a:ln>
                <a:noFill/>
              </a:ln>
              <a:solidFill>
                <a:prstClr val="black">
                  <a:tint val="75000"/>
                </a:prstClr>
              </a:solidFill>
              <a:effectLst/>
              <a:uLnTx/>
              <a:uFillTx/>
              <a:latin typeface="Calibri" panose="020F0502020204030204"/>
              <a:ea typeface="游ゴシック" panose="020B0400000000000000" pitchFamily="50" charset="-128"/>
              <a:cs typeface="+mn-cs"/>
            </a:endParaRPr>
          </a:p>
        </p:txBody>
      </p:sp>
      <p:sp>
        <p:nvSpPr>
          <p:cNvPr id="8" name="コンテンツ プレースホルダー 6">
            <a:extLst>
              <a:ext uri="{FF2B5EF4-FFF2-40B4-BE49-F238E27FC236}">
                <a16:creationId xmlns:a16="http://schemas.microsoft.com/office/drawing/2014/main" id="{22E4953F-D08C-4FD4-B605-AA42DAA33BCF}"/>
              </a:ext>
            </a:extLst>
          </p:cNvPr>
          <p:cNvSpPr txBox="1">
            <a:spLocks/>
          </p:cNvSpPr>
          <p:nvPr/>
        </p:nvSpPr>
        <p:spPr>
          <a:xfrm>
            <a:off x="1981200" y="5373222"/>
            <a:ext cx="5832648" cy="1568595"/>
          </a:xfrm>
          <a:prstGeom prst="rect">
            <a:avLst/>
          </a:prstGeom>
        </p:spPr>
        <p:txBody>
          <a:bodyPr vert="horz" anchor="t">
            <a:normAutofit/>
          </a:bodyPr>
          <a:lstStyle>
            <a:lvl1pPr marL="448056" indent="-384048" algn="l" rtl="0" eaLnBrk="1" latinLnBrk="0" hangingPunct="1">
              <a:spcBef>
                <a:spcPct val="20000"/>
              </a:spcBef>
              <a:buClr>
                <a:schemeClr val="accent1"/>
              </a:buClr>
              <a:buSzPct val="80000"/>
              <a:buFont typeface="Wingdings 2"/>
              <a:buChar char=""/>
              <a:defRPr kumimoji="1" lang="ja-JP"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1" lang="ja-JP"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1" lang="ja-JP"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1" lang="ja-JP"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1" lang="ja-JP"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1" lang="ja-JP"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1" lang="ja-JP"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1" lang="ja-JP"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1" lang="ja-JP" sz="1600" kern="1200">
                <a:solidFill>
                  <a:schemeClr val="tx1"/>
                </a:solidFill>
                <a:latin typeface="+mn-lt"/>
                <a:ea typeface="+mn-ea"/>
                <a:cs typeface="+mn-cs"/>
              </a:defRPr>
            </a:lvl9pPr>
          </a:lstStyle>
          <a:p>
            <a:pPr marL="64006" marR="0" lvl="0" indent="0" algn="l" defTabSz="457200" rtl="0" eaLnBrk="1" fontAlgn="auto" latinLnBrk="0" hangingPunct="1">
              <a:lnSpc>
                <a:spcPct val="100000"/>
              </a:lnSpc>
              <a:spcBef>
                <a:spcPct val="20000"/>
              </a:spcBef>
              <a:spcAft>
                <a:spcPts val="0"/>
              </a:spcAft>
              <a:buClr>
                <a:srgbClr val="5B9BD5"/>
              </a:buClr>
              <a:buSzPct val="80000"/>
              <a:buFont typeface="Wingdings 2"/>
              <a:buNone/>
              <a:tabLst/>
              <a:defRPr/>
            </a:pPr>
            <a:endParaRPr kumimoji="1" lang="en-US" altLang="ja-JP"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2" name="テキスト ボックス 1"/>
          <p:cNvSpPr txBox="1"/>
          <p:nvPr/>
        </p:nvSpPr>
        <p:spPr>
          <a:xfrm>
            <a:off x="708948" y="5914691"/>
            <a:ext cx="11311715"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rPr>
              <a:t>※</a:t>
            </a:r>
            <a:r>
              <a:rPr kumimoji="0" lang="ja-JP" altLang="en-US" sz="18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rPr>
              <a:t>必ず</a:t>
            </a:r>
            <a:r>
              <a:rPr kumimoji="0" lang="en-US" altLang="ja-JP" sz="18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rPr>
              <a:t>GPS</a:t>
            </a:r>
            <a:r>
              <a:rPr kumimoji="0" lang="ja-JP" altLang="en-US" sz="18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rPr>
              <a:t>が捕捉出来る環境でジオフェンスを有効にしてください。</a:t>
            </a:r>
            <a:endParaRPr kumimoji="0" lang="en-US" altLang="ja-JP" sz="18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8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rPr>
              <a:t>　</a:t>
            </a:r>
            <a:r>
              <a:rPr kumimoji="0" lang="ja-JP" altLang="en-US" sz="1800" b="1" i="0" u="sng"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rPr>
              <a:t> 構造物付近・</a:t>
            </a:r>
            <a:r>
              <a:rPr lang="ja-JP" altLang="en-US" b="1" u="sng" dirty="0">
                <a:solidFill>
                  <a:srgbClr val="FF0000"/>
                </a:solidFill>
                <a:latin typeface="Calibri" panose="020F0502020204030204"/>
                <a:ea typeface="游ゴシック" panose="020B0400000000000000" pitchFamily="50" charset="-128"/>
              </a:rPr>
              <a:t>屋内</a:t>
            </a:r>
            <a:r>
              <a:rPr kumimoji="0" lang="ja-JP" altLang="en-US" sz="1800" b="1" i="0" u="sng"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rPr>
              <a:t>飛行（体育館等）</a:t>
            </a:r>
            <a:r>
              <a:rPr kumimoji="0" lang="en-US" altLang="ja-JP" sz="1800" b="1" i="0" u="sng"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rPr>
              <a:t>GPS</a:t>
            </a:r>
            <a:r>
              <a:rPr kumimoji="0" lang="ja-JP" altLang="en-US" sz="1800" b="1" i="0" u="sng"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rPr>
              <a:t>不安定な場所では絶対にジオフェンスを　　  　にしてください。</a:t>
            </a:r>
          </a:p>
        </p:txBody>
      </p:sp>
      <p:sp>
        <p:nvSpPr>
          <p:cNvPr id="3" name="四角形: 角を丸くする 2"/>
          <p:cNvSpPr/>
          <p:nvPr/>
        </p:nvSpPr>
        <p:spPr>
          <a:xfrm>
            <a:off x="3253579" y="1763250"/>
            <a:ext cx="729465" cy="84490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5" name="フリーフォーム: 図形 14"/>
          <p:cNvSpPr/>
          <p:nvPr/>
        </p:nvSpPr>
        <p:spPr>
          <a:xfrm>
            <a:off x="8322067" y="2428527"/>
            <a:ext cx="174661" cy="143632"/>
          </a:xfrm>
          <a:custGeom>
            <a:avLst/>
            <a:gdLst>
              <a:gd name="connsiteX0" fmla="*/ 0 w 482886"/>
              <a:gd name="connsiteY0" fmla="*/ 472612 h 729466"/>
              <a:gd name="connsiteX1" fmla="*/ 205483 w 482886"/>
              <a:gd name="connsiteY1" fmla="*/ 729466 h 729466"/>
              <a:gd name="connsiteX2" fmla="*/ 482886 w 482886"/>
              <a:gd name="connsiteY2" fmla="*/ 0 h 729466"/>
              <a:gd name="connsiteX3" fmla="*/ 482886 w 482886"/>
              <a:gd name="connsiteY3" fmla="*/ 0 h 729466"/>
            </a:gdLst>
            <a:ahLst/>
            <a:cxnLst>
              <a:cxn ang="0">
                <a:pos x="connsiteX0" y="connsiteY0"/>
              </a:cxn>
              <a:cxn ang="0">
                <a:pos x="connsiteX1" y="connsiteY1"/>
              </a:cxn>
              <a:cxn ang="0">
                <a:pos x="connsiteX2" y="connsiteY2"/>
              </a:cxn>
              <a:cxn ang="0">
                <a:pos x="connsiteX3" y="connsiteY3"/>
              </a:cxn>
            </a:cxnLst>
            <a:rect l="l" t="t" r="r" b="b"/>
            <a:pathLst>
              <a:path w="482886" h="729466">
                <a:moveTo>
                  <a:pt x="0" y="472612"/>
                </a:moveTo>
                <a:lnTo>
                  <a:pt x="205483" y="729466"/>
                </a:lnTo>
                <a:lnTo>
                  <a:pt x="482886" y="0"/>
                </a:lnTo>
                <a:lnTo>
                  <a:pt x="482886"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 name="テキスト ボックス 4"/>
          <p:cNvSpPr txBox="1"/>
          <p:nvPr/>
        </p:nvSpPr>
        <p:spPr>
          <a:xfrm>
            <a:off x="2717676" y="154079"/>
            <a:ext cx="6703726" cy="538609"/>
          </a:xfrm>
          <a:prstGeom prst="rect">
            <a:avLst/>
          </a:prstGeom>
          <a:noFill/>
        </p:spPr>
        <p:txBody>
          <a:bodyPr wrap="square" rtlCol="0">
            <a:spAutoFit/>
          </a:bodyPr>
          <a:lstStyle/>
          <a:p>
            <a:pPr algn="ctr"/>
            <a:r>
              <a:rPr kumimoji="1" lang="ja-JP" altLang="en-US" sz="2900" dirty="0">
                <a:latin typeface="ＭＳ Ｐゴシック" panose="020B0600070205080204" pitchFamily="50" charset="-128"/>
                <a:ea typeface="ＭＳ Ｐゴシック" panose="020B0600070205080204" pitchFamily="50" charset="-128"/>
              </a:rPr>
              <a:t>ミッションプランナー　屋外飛行の設定</a:t>
            </a:r>
            <a:endParaRPr kumimoji="1" lang="en-US" altLang="ja-JP" sz="2900" dirty="0">
              <a:latin typeface="ＭＳ Ｐゴシック" panose="020B0600070205080204" pitchFamily="50" charset="-128"/>
              <a:ea typeface="ＭＳ Ｐゴシック" panose="020B0600070205080204" pitchFamily="50" charset="-128"/>
            </a:endParaRPr>
          </a:p>
        </p:txBody>
      </p:sp>
      <p:sp>
        <p:nvSpPr>
          <p:cNvPr id="18" name="正方形/長方形 17">
            <a:extLst>
              <a:ext uri="{FF2B5EF4-FFF2-40B4-BE49-F238E27FC236}">
                <a16:creationId xmlns:a16="http://schemas.microsoft.com/office/drawing/2014/main" id="{8103610B-3576-4F30-8E31-C596A75CDCD7}"/>
              </a:ext>
            </a:extLst>
          </p:cNvPr>
          <p:cNvSpPr/>
          <p:nvPr/>
        </p:nvSpPr>
        <p:spPr>
          <a:xfrm>
            <a:off x="0" y="0"/>
            <a:ext cx="12192000" cy="243989"/>
          </a:xfrm>
          <a:prstGeom prst="rect">
            <a:avLst/>
          </a:prstGeom>
          <a:solidFill>
            <a:schemeClr val="accent4">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18FB6403-D848-405A-A963-3DC7DE7FFAEB}"/>
              </a:ext>
            </a:extLst>
          </p:cNvPr>
          <p:cNvSpPr/>
          <p:nvPr/>
        </p:nvSpPr>
        <p:spPr>
          <a:xfrm>
            <a:off x="9256904" y="6144859"/>
            <a:ext cx="729465" cy="313509"/>
          </a:xfrm>
          <a:prstGeom prst="rect">
            <a:avLst/>
          </a:prstGeom>
          <a:solidFill>
            <a:schemeClr val="accent1">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730999748"/>
      </p:ext>
    </p:extLst>
  </p:cSld>
  <p:clrMapOvr>
    <a:masterClrMapping/>
  </p:clrMapOvr>
</p:sld>
</file>

<file path=ppt/theme/theme1.xml><?xml version="1.0" encoding="utf-8"?>
<a:theme xmlns:a="http://schemas.openxmlformats.org/drawingml/2006/main" name="Office Theme">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44BDC910CD9A8244BEDC995D2F247572" ma:contentTypeVersion="21" ma:contentTypeDescription="新しいドキュメントを作成します。" ma:contentTypeScope="" ma:versionID="0637cd114da27949fc1017c4268ce276">
  <xsd:schema xmlns:xsd="http://www.w3.org/2001/XMLSchema" xmlns:xs="http://www.w3.org/2001/XMLSchema" xmlns:p="http://schemas.microsoft.com/office/2006/metadata/properties" xmlns:ns2="d3d5a34a-8c78-48c8-b6af-84bce364c482" xmlns:ns3="8aa58b3b-7497-47fc-a5f7-adcdae2cb875" targetNamespace="http://schemas.microsoft.com/office/2006/metadata/properties" ma:root="true" ma:fieldsID="f53706a51d33caaa4ab07ab6b374b435" ns2:_="" ns3:_="">
    <xsd:import namespace="d3d5a34a-8c78-48c8-b6af-84bce364c482"/>
    <xsd:import namespace="8aa58b3b-7497-47fc-a5f7-adcdae2cb875"/>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3:TaxCatchAll" minOccurs="0"/>
                <xsd:element ref="ns2:_x76ee__x7684__x30fb__x8aac__x660e_" minOccurs="0"/>
                <xsd:element ref="ns2:_x65e5__x6642__x9806_"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3d5a34a-8c78-48c8-b6af-84bce364c48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画像タグ" ma:readOnly="false" ma:fieldId="{5cf76f15-5ced-4ddc-b409-7134ff3c332f}" ma:taxonomyMulti="true" ma:sspId="00ae829c-a5b6-45d3-9aa9-f8b2d1f1799f" ma:termSetId="09814cd3-568e-fe90-9814-8d621ff8fb84" ma:anchorId="fba54fb3-c3e1-fe81-a776-ca4b69148c4d" ma:open="true" ma:isKeyword="false">
      <xsd:complexType>
        <xsd:sequence>
          <xsd:element ref="pc:Terms" minOccurs="0" maxOccurs="1"/>
        </xsd:sequence>
      </xsd:complexType>
    </xsd:element>
    <xsd:element name="_x76ee__x7684__x30fb__x8aac__x660e_" ma:index="24" nillable="true" ma:displayName="目的・説明" ma:format="Dropdown" ma:internalName="_x76ee__x7684__x30fb__x8aac__x660e_">
      <xsd:simpleType>
        <xsd:restriction base="dms:Text">
          <xsd:maxLength value="255"/>
        </xsd:restriction>
      </xsd:simpleType>
    </xsd:element>
    <xsd:element name="_x65e5__x6642__x9806_" ma:index="25" nillable="true" ma:displayName="日時順" ma:format="DateOnly" ma:internalName="_x65e5__x6642__x9806_">
      <xsd:simpleType>
        <xsd:restriction base="dms:DateTime"/>
      </xsd:simple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aa58b3b-7497-47fc-a5f7-adcdae2cb875"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element name="TaxCatchAll" ma:index="23" nillable="true" ma:displayName="Taxonomy Catch All Column" ma:hidden="true" ma:list="{1ea591da-e307-41a5-b581-411062b4ed23}" ma:internalName="TaxCatchAll" ma:showField="CatchAllData" ma:web="8aa58b3b-7497-47fc-a5f7-adcdae2cb8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x65e5__x6642__x9806_ xmlns="d3d5a34a-8c78-48c8-b6af-84bce364c482" xsi:nil="true"/>
    <TaxCatchAll xmlns="8aa58b3b-7497-47fc-a5f7-adcdae2cb875" xsi:nil="true"/>
    <lcf76f155ced4ddcb4097134ff3c332f xmlns="d3d5a34a-8c78-48c8-b6af-84bce364c482">
      <Terms xmlns="http://schemas.microsoft.com/office/infopath/2007/PartnerControls"/>
    </lcf76f155ced4ddcb4097134ff3c332f>
    <_x76ee__x7684__x30fb__x8aac__x660e_ xmlns="d3d5a34a-8c78-48c8-b6af-84bce364c482"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0224153-92E6-44D8-8356-AA2C1479DEDE}"/>
</file>

<file path=customXml/itemProps2.xml><?xml version="1.0" encoding="utf-8"?>
<ds:datastoreItem xmlns:ds="http://schemas.openxmlformats.org/officeDocument/2006/customXml" ds:itemID="{D5E7BBD0-C3A8-415E-8572-72220A78265C}">
  <ds:schemaRefs>
    <ds:schemaRef ds:uri="http://www.w3.org/XML/1998/namespace"/>
    <ds:schemaRef ds:uri="http://schemas.openxmlformats.org/package/2006/metadata/core-properties"/>
    <ds:schemaRef ds:uri="http://purl.org/dc/terms/"/>
    <ds:schemaRef ds:uri="http://schemas.microsoft.com/office/2006/documentManagement/types"/>
    <ds:schemaRef ds:uri="http://purl.org/dc/dcmitype/"/>
    <ds:schemaRef ds:uri="http://schemas.microsoft.com/office/infopath/2007/PartnerControls"/>
    <ds:schemaRef ds:uri="http://schemas.microsoft.com/office/2006/metadata/properties"/>
    <ds:schemaRef ds:uri="8aa58b3b-7497-47fc-a5f7-adcdae2cb875"/>
    <ds:schemaRef ds:uri="d3d5a34a-8c78-48c8-b6af-84bce364c482"/>
    <ds:schemaRef ds:uri="http://purl.org/dc/elements/1.1/"/>
  </ds:schemaRefs>
</ds:datastoreItem>
</file>

<file path=customXml/itemProps3.xml><?xml version="1.0" encoding="utf-8"?>
<ds:datastoreItem xmlns:ds="http://schemas.openxmlformats.org/officeDocument/2006/customXml" ds:itemID="{0FC171D9-4AA4-4759-8505-9057215D72C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61893</TotalTime>
  <Words>1716</Words>
  <Application>Microsoft Office PowerPoint</Application>
  <PresentationFormat>ワイド画面</PresentationFormat>
  <Paragraphs>189</Paragraphs>
  <Slides>12</Slides>
  <Notes>7</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12</vt:i4>
      </vt:variant>
    </vt:vector>
  </HeadingPairs>
  <TitlesOfParts>
    <vt:vector size="20" baseType="lpstr">
      <vt:lpstr>Meiryo UI</vt:lpstr>
      <vt:lpstr>ＭＳ Ｐゴシック</vt:lpstr>
      <vt:lpstr>游ゴシック</vt:lpstr>
      <vt:lpstr>Arial</vt:lpstr>
      <vt:lpstr>Calibri</vt:lpstr>
      <vt:lpstr>Calibri Light</vt:lpstr>
      <vt:lpstr>Wingdings 2</vt:lpstr>
      <vt:lpstr>Office Theme</vt:lpstr>
      <vt:lpstr>2024年2月 株式会社NTT e-Drone Technology</vt:lpstr>
      <vt:lpstr>PowerPoint プレゼンテーション</vt:lpstr>
      <vt:lpstr>気象条件・環境の注意点　　</vt:lpstr>
      <vt:lpstr>離着陸時の注意点</vt:lpstr>
      <vt:lpstr>PowerPoint プレゼンテーション</vt:lpstr>
      <vt:lpstr>PowerPoint プレゼンテーション</vt:lpstr>
      <vt:lpstr>　　　飛行中の危険回避について</vt:lpstr>
      <vt:lpstr>PowerPoint プレゼンテーション</vt:lpstr>
      <vt:lpstr>GeoFence（ジオフェンス）RTL高度設定</vt:lpstr>
      <vt:lpstr>フェイルセーフ設定（バッテリー・ラジオ）</vt:lpstr>
      <vt:lpstr>GPS不安定環境飛行の飛行設定</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Asai</dc:creator>
  <cp:lastModifiedBy>和田 駿</cp:lastModifiedBy>
  <cp:revision>520</cp:revision>
  <cp:lastPrinted>2019-05-10T03:36:09Z</cp:lastPrinted>
  <dcterms:created xsi:type="dcterms:W3CDTF">2017-11-02T05:52:49Z</dcterms:created>
  <dcterms:modified xsi:type="dcterms:W3CDTF">2024-06-20T01:19:11Z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0x01010044BDC910CD9A8244BEDC995D2F247572</vt:lpwstr>
  </property>
  <property fmtid="{D5CDD505-2E9C-101B-9397-08002B2CF9AE}" pid="3" name="Order">
    <vt:r8>1326200</vt:r8>
  </property>
</Properties>
</file>